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6" r:id="rId7"/>
    <p:sldId id="263" r:id="rId8"/>
    <p:sldId id="264" r:id="rId9"/>
    <p:sldId id="271" r:id="rId10"/>
    <p:sldId id="265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7" autoAdjust="0"/>
    <p:restoredTop sz="94660"/>
  </p:normalViewPr>
  <p:slideViewPr>
    <p:cSldViewPr>
      <p:cViewPr varScale="1">
        <p:scale>
          <a:sx n="74" d="100"/>
          <a:sy n="74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44824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«16 лютого – День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5445224"/>
            <a:ext cx="3832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Підготувала вчитель біології та географії </a:t>
            </a:r>
          </a:p>
          <a:p>
            <a:r>
              <a:rPr lang="uk-UA" sz="1600" b="1" dirty="0" smtClean="0"/>
              <a:t>Хустської спеціальної школи </a:t>
            </a:r>
            <a:r>
              <a:rPr lang="en-US" sz="1600" b="1" dirty="0" smtClean="0"/>
              <a:t>I-III</a:t>
            </a:r>
            <a:r>
              <a:rPr lang="uk-UA" sz="1600" b="1" dirty="0" smtClean="0"/>
              <a:t> ступенів</a:t>
            </a:r>
          </a:p>
          <a:p>
            <a:r>
              <a:rPr lang="uk-UA" sz="1600" b="1" dirty="0" smtClean="0"/>
              <a:t>Моргунова </a:t>
            </a:r>
            <a:r>
              <a:rPr lang="uk-UA" sz="1600" b="1" smtClean="0"/>
              <a:t>Світлана Петрівна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ransition spd="med" advClick="0" advTm="6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1462"/>
            <a:ext cx="8316416" cy="5534291"/>
          </a:xfrm>
          <a:prstGeom prst="rect">
            <a:avLst/>
          </a:prstGeom>
        </p:spPr>
      </p:pic>
    </p:spTree>
  </p:cSld>
  <p:clrMapOvr>
    <a:masterClrMapping/>
  </p:clrMapOvr>
  <p:transition spd="med" advClick="0" advTm="742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6632"/>
            <a:ext cx="71287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надягти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синьо-жовту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ж,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 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вистояли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ЗСУ.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докладемо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прагматизму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шанс.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упустімо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цінуймо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шануймо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Молімо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за тих,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для того,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благородна мета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перетворилася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Героям слава!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195241"/>
      </p:ext>
    </p:extLst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8208912" cy="54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861439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1592"/>
      </p:ext>
    </p:extLst>
  </p:cSld>
  <p:clrMapOvr>
    <a:masterClrMapping/>
  </p:clrMapOvr>
  <p:transition spd="med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 лютого 2022 року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свята 16 лютого – Дня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початку лютого 2022-го, мало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те,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нагадав,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наша сила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ransition spd="med" advClick="0" advTm="8344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13" y="868680"/>
            <a:ext cx="8300987" cy="46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ransition spd="med" advClick="0" advTm="8328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</a:t>
            </a:r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ransition spd="med" advClick="0" advTm="5531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684213" y="0"/>
            <a:ext cx="813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AGCrownStyl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737" y="0"/>
            <a:ext cx="83164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лунало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багатотисячні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приводом так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лютого.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№53/2022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свято, День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духу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лютому 2022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майоріли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заголовками 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показало,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пишаємося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нацією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лишалося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55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5" y="1268760"/>
            <a:ext cx="8374725" cy="4708946"/>
          </a:xfrm>
          <a:prstGeom prst="rect">
            <a:avLst/>
          </a:prstGeom>
        </p:spPr>
      </p:pic>
    </p:spTree>
  </p:cSld>
  <p:clrMapOvr>
    <a:masterClrMapping/>
  </p:clrMapOvr>
  <p:transition spd="slow" advClick="0" advTm="6359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4" y="692696"/>
            <a:ext cx="8443576" cy="4752527"/>
          </a:xfrm>
          <a:prstGeom prst="rect">
            <a:avLst/>
          </a:prstGeom>
        </p:spPr>
      </p:pic>
    </p:spTree>
  </p:cSld>
  <p:clrMapOvr>
    <a:masterClrMapping/>
  </p:clrMapOvr>
  <p:transition spd="med" advClick="0" advTm="6234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8388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святкування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6094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686" y="620688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блекаутів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боремося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свободу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лютого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та о 10:00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проведуть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шаблон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376</TotalTime>
  <Words>457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AGCrownStyle</vt:lpstr>
      <vt:lpstr>Arial</vt:lpstr>
      <vt:lpstr>Calibri</vt:lpstr>
      <vt:lpstr>Times New Roman</vt:lpstr>
      <vt:lpstr>шаблон-1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10-Klas</cp:lastModifiedBy>
  <cp:revision>44</cp:revision>
  <dcterms:created xsi:type="dcterms:W3CDTF">2016-03-26T12:06:49Z</dcterms:created>
  <dcterms:modified xsi:type="dcterms:W3CDTF">2025-02-12T18:03:46Z</dcterms:modified>
</cp:coreProperties>
</file>