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D79A-1B2C-494F-8E49-F36190B7492A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48A8-9A5D-4977-A330-891460E61BF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75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D79A-1B2C-494F-8E49-F36190B7492A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48A8-9A5D-4977-A330-891460E61B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77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D79A-1B2C-494F-8E49-F36190B7492A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48A8-9A5D-4977-A330-891460E61B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66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D79A-1B2C-494F-8E49-F36190B7492A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48A8-9A5D-4977-A330-891460E61BF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940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D79A-1B2C-494F-8E49-F36190B7492A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48A8-9A5D-4977-A330-891460E61B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349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D79A-1B2C-494F-8E49-F36190B7492A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48A8-9A5D-4977-A330-891460E61BF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3166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D79A-1B2C-494F-8E49-F36190B7492A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48A8-9A5D-4977-A330-891460E61B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458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D79A-1B2C-494F-8E49-F36190B7492A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48A8-9A5D-4977-A330-891460E61B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738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D79A-1B2C-494F-8E49-F36190B7492A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48A8-9A5D-4977-A330-891460E61B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29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D79A-1B2C-494F-8E49-F36190B7492A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48A8-9A5D-4977-A330-891460E61B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2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D79A-1B2C-494F-8E49-F36190B7492A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48A8-9A5D-4977-A330-891460E61B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1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D79A-1B2C-494F-8E49-F36190B7492A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48A8-9A5D-4977-A330-891460E61B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61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D79A-1B2C-494F-8E49-F36190B7492A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48A8-9A5D-4977-A330-891460E61B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90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D79A-1B2C-494F-8E49-F36190B7492A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48A8-9A5D-4977-A330-891460E61B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7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D79A-1B2C-494F-8E49-F36190B7492A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48A8-9A5D-4977-A330-891460E61B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97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D79A-1B2C-494F-8E49-F36190B7492A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48A8-9A5D-4977-A330-891460E61B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84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D79A-1B2C-494F-8E49-F36190B7492A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48A8-9A5D-4977-A330-891460E61B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26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9FBD79A-1B2C-494F-8E49-F36190B7492A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8E48A8-9A5D-4977-A330-891460E61B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488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2" y="54711"/>
            <a:ext cx="10148552" cy="68032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0315" y="56795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88642" y="5679583"/>
            <a:ext cx="4829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/>
              <a:t>Підготувала вчитель біології та географії </a:t>
            </a:r>
          </a:p>
          <a:p>
            <a:r>
              <a:rPr lang="ru-RU" sz="1600" b="1"/>
              <a:t>Хустської спеціальної школи </a:t>
            </a:r>
            <a:r>
              <a:rPr lang="en-US" sz="1600" b="1"/>
              <a:t>I-III </a:t>
            </a:r>
            <a:r>
              <a:rPr lang="ru-RU" sz="1600" b="1"/>
              <a:t>ступенів</a:t>
            </a:r>
          </a:p>
          <a:p>
            <a:r>
              <a:rPr lang="ru-RU" sz="1600" b="1"/>
              <a:t>Моргунова Світлана Петрівна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511698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805" y="0"/>
            <a:ext cx="5203065" cy="4392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57" y="4822183"/>
            <a:ext cx="12192000" cy="1507067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Щороку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річок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озер і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підземних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 в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погіршується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Причиною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ряд проблем: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водойм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викидами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замулення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заростання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водойм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3802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83" y="3534295"/>
            <a:ext cx="11500834" cy="150706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пиття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приготування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миття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посуду й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потреб.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вирощує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полях, у садах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Коли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дощів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поливати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влаштовують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зрошувальні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установки,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врожаї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овочів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фруктів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треба для догляду за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свійськими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тваринами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фермах. Але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прісна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придатна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побуті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сільському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5581" y="0"/>
            <a:ext cx="8534400" cy="21089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воду необхідно охороняти?</a:t>
            </a:r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25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590" y="0"/>
            <a:ext cx="11758410" cy="150706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Прісна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вода — великий скарб.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Прісної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 на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мало. Є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вистачає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Там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опріснюють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морську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7916" y="0"/>
            <a:ext cx="8534400" cy="3615267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97" y="1398363"/>
            <a:ext cx="3665975" cy="24395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103" y="1436998"/>
            <a:ext cx="5732881" cy="25997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7" y="3940719"/>
            <a:ext cx="3520561" cy="26370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795" y="2060217"/>
            <a:ext cx="5907180" cy="47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1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9" y="95636"/>
            <a:ext cx="11900078" cy="150706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жаль, часто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прісної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не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вистачає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тому,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непридатною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бруд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оберігайте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озера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кидайте у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водойми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банки,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пляшки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папір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69" y="1973419"/>
            <a:ext cx="5829300" cy="3409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546" y="1455312"/>
            <a:ext cx="8322972" cy="41614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18" y="2878857"/>
            <a:ext cx="6121758" cy="39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3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5905"/>
            <a:ext cx="4664879" cy="3109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159" y="3693427"/>
            <a:ext cx="4830982" cy="310239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250"/>
            <a:ext cx="12192000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Воду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морів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океанів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забруднювати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танкера у воду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потрапляє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нафта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величезною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плямою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розтікається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охороняти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всю воду —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струмки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ставки,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криниці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Вода в них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чистою.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Піклуватися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мусять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61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127" y="1677474"/>
            <a:ext cx="10766738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</a:t>
            </a:r>
            <a:r>
              <a:rPr lang="ru-RU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ru-RU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людство</a:t>
            </a:r>
            <a:r>
              <a:rPr lang="ru-RU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</a:t>
            </a:r>
            <a:r>
              <a:rPr lang="ru-RU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Всесвітній</a:t>
            </a:r>
            <a:r>
              <a:rPr lang="ru-RU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води, </a:t>
            </a:r>
            <a:r>
              <a:rPr lang="ru-RU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запроваджений</a:t>
            </a:r>
            <a:r>
              <a:rPr lang="ru-RU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Генеральною </a:t>
            </a:r>
            <a:r>
              <a:rPr lang="ru-RU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Асамблеєю</a:t>
            </a:r>
            <a:r>
              <a:rPr lang="ru-RU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у 1993 </a:t>
            </a:r>
            <a:r>
              <a:rPr lang="ru-RU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977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945411" cy="57021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у </a:t>
            </a:r>
            <a:r>
              <a:rPr lang="ru-RU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проходять</a:t>
            </a:r>
            <a:r>
              <a:rPr lang="ru-RU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присвячені</a:t>
            </a:r>
            <a:r>
              <a:rPr lang="ru-RU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важливості</a:t>
            </a:r>
            <a:r>
              <a:rPr lang="ru-RU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дбайливому</a:t>
            </a:r>
            <a:r>
              <a:rPr lang="ru-RU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ставленню</a:t>
            </a:r>
            <a:r>
              <a:rPr lang="ru-RU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водних</a:t>
            </a:r>
            <a:r>
              <a:rPr lang="ru-RU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60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417" y="3033814"/>
            <a:ext cx="7829550" cy="36671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12080382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ru-RU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присвячених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даті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привернення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проблем </a:t>
            </a:r>
            <a:r>
              <a:rPr lang="ru-RU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питної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води, </a:t>
            </a:r>
            <a:r>
              <a:rPr lang="ru-RU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водних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раціонального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067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339" y="12996"/>
            <a:ext cx="9126671" cy="684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9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1648" y="167425"/>
            <a:ext cx="8534400" cy="1507067"/>
          </a:xfrm>
        </p:spPr>
        <p:txBody>
          <a:bodyPr>
            <a:noAutofit/>
          </a:bodyPr>
          <a:lstStyle/>
          <a:p>
            <a:r>
              <a:rPr lang="ru-RU" sz="6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й </a:t>
            </a:r>
            <a:r>
              <a:rPr lang="ru-RU" sz="6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водних</a:t>
            </a:r>
            <a: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endParaRPr lang="ru-RU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983" y="1939416"/>
            <a:ext cx="8718997" cy="456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2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1177230" cy="48649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охороною</a:t>
            </a: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</a:t>
            </a:r>
            <a:r>
              <a:rPr lang="ru-RU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направлена на </a:t>
            </a:r>
            <a:r>
              <a:rPr lang="ru-RU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запасів</a:t>
            </a: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на </a:t>
            </a:r>
            <a:r>
              <a:rPr lang="ru-RU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1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187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14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5429" y="1638837"/>
            <a:ext cx="8534400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повинна бути не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чистою, але і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безпечною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Хороша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питна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вода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прозорістю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осаду і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піску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запаху і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присмаку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повинна бути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освіжаючою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приємною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смаковими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якостями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049627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</TotalTime>
  <Words>328</Words>
  <Application>Microsoft Office PowerPoint</Application>
  <PresentationFormat>Широкоэкранный</PresentationFormat>
  <Paragraphs>19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Охорона води й водних ресурсів</vt:lpstr>
      <vt:lpstr>Презентация PowerPoint</vt:lpstr>
      <vt:lpstr>Презентация PowerPoint</vt:lpstr>
      <vt:lpstr>Презентация PowerPoint</vt:lpstr>
      <vt:lpstr>Щороку стан річок, озер і підземних вод в Україні погіршується. Причиною цього є ряд проблем: забруднення водойм викидами з підприємств, надмірне використання природних ресурсів, замулення та заростання водойм. </vt:lpstr>
      <vt:lpstr>Вода має велике значення в господарстві та житті людини. Її використовують для пиття, приготування їжі, миття посуду й інших побутових потреб.  Людина вирощує на полях, у садах різноманітні рослини. Коли довго немає дощів, рослини треба поливати. Тому влаштовують спеціальні зрошувальні установки, щоб отримати високі врожаї овочів і фруктів.  Багато води треба для догляду за свійськими тваринами на фермах. Але тільки прісна вода придатна для використання в побуті, на підприємствах, у сільському господарстві.</vt:lpstr>
      <vt:lpstr>Прісна вода — великий скарб.  Прісної води на Землі дуже мало. Є країни, де її не вистачає. Там опріснюють морську воду.</vt:lpstr>
      <vt:lpstr>На жаль, часто прісної води не вистачає тому, що вона стає непридатною до вживання через бруд. Тому оберігайте річки та озера від забруднення. Не кидайте у водойми банки, пляшки, папір та інше сміття.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10-Klas</cp:lastModifiedBy>
  <cp:revision>6</cp:revision>
  <dcterms:created xsi:type="dcterms:W3CDTF">2024-01-14T14:55:56Z</dcterms:created>
  <dcterms:modified xsi:type="dcterms:W3CDTF">2025-02-12T18:13:55Z</dcterms:modified>
</cp:coreProperties>
</file>