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2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374" autoAdjust="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96C19-7F3D-466C-9013-431CE4FC4534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5FB9-CE02-4AFF-B967-819E69336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507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96C19-7F3D-466C-9013-431CE4FC4534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5FB9-CE02-4AFF-B967-819E69336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598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96C19-7F3D-466C-9013-431CE4FC4534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5FB9-CE02-4AFF-B967-819E69336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581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96C19-7F3D-466C-9013-431CE4FC4534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5FB9-CE02-4AFF-B967-819E69336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943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96C19-7F3D-466C-9013-431CE4FC4534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5FB9-CE02-4AFF-B967-819E69336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275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96C19-7F3D-466C-9013-431CE4FC4534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5FB9-CE02-4AFF-B967-819E69336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498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96C19-7F3D-466C-9013-431CE4FC4534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5FB9-CE02-4AFF-B967-819E69336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387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96C19-7F3D-466C-9013-431CE4FC4534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5FB9-CE02-4AFF-B967-819E69336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643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96C19-7F3D-466C-9013-431CE4FC4534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5FB9-CE02-4AFF-B967-819E69336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407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96C19-7F3D-466C-9013-431CE4FC4534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5FB9-CE02-4AFF-B967-819E69336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253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96C19-7F3D-466C-9013-431CE4FC4534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5FB9-CE02-4AFF-B967-819E69336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350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96C19-7F3D-466C-9013-431CE4FC4534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25FB9-CE02-4AFF-B967-819E69336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8110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1538" y="0"/>
            <a:ext cx="5434886" cy="68593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799091" y="5362868"/>
            <a:ext cx="21271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Підготувала вчитель біології та географії Хустської спеціальної школи </a:t>
            </a:r>
            <a:r>
              <a:rPr lang="en-US" sz="1400" dirty="0" smtClean="0"/>
              <a:t>I-III</a:t>
            </a:r>
            <a:r>
              <a:rPr lang="uk-UA" sz="1400" dirty="0" smtClean="0"/>
              <a:t> </a:t>
            </a:r>
            <a:r>
              <a:rPr lang="en-US" sz="1400" dirty="0" smtClean="0"/>
              <a:t>c</a:t>
            </a:r>
            <a:r>
              <a:rPr lang="uk-UA" sz="1400" dirty="0" err="1" smtClean="0"/>
              <a:t>тупенів</a:t>
            </a:r>
            <a:endParaRPr lang="uk-UA" sz="1400" dirty="0" smtClean="0"/>
          </a:p>
          <a:p>
            <a:r>
              <a:rPr lang="uk-UA" sz="1400" dirty="0" smtClean="0"/>
              <a:t>Моргунова </a:t>
            </a:r>
            <a:r>
              <a:rPr lang="uk-UA" sz="1400" smtClean="0"/>
              <a:t>Світлана Петрівна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168696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4454" y="731116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Небесна</a:t>
            </a:r>
            <a:r>
              <a:rPr lang="ru-RU" sz="4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Сотня – то в </a:t>
            </a:r>
            <a:r>
              <a:rPr lang="ru-RU" sz="4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серцях</a:t>
            </a:r>
            <a:r>
              <a:rPr lang="ru-RU" sz="4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вогонь</a:t>
            </a:r>
            <a:r>
              <a:rPr lang="ru-RU" sz="4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4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4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гаряче</a:t>
            </a:r>
            <a:r>
              <a:rPr lang="ru-RU" sz="4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палав</a:t>
            </a:r>
            <a:r>
              <a:rPr lang="ru-RU" sz="4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4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Україну</a:t>
            </a:r>
            <a:r>
              <a:rPr lang="ru-RU" sz="4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4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Небесній</a:t>
            </a:r>
            <a:r>
              <a:rPr lang="ru-RU" sz="4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Сотні</a:t>
            </a:r>
            <a:r>
              <a:rPr lang="ru-RU" sz="4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шана</a:t>
            </a:r>
            <a:r>
              <a:rPr lang="ru-RU" sz="4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4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молитви</a:t>
            </a:r>
            <a:r>
              <a:rPr lang="ru-RU" sz="4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4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4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чисті</a:t>
            </a:r>
            <a:r>
              <a:rPr lang="ru-RU" sz="4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душі</a:t>
            </a:r>
            <a:r>
              <a:rPr lang="ru-RU" sz="4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4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злетіли</a:t>
            </a:r>
            <a:r>
              <a:rPr lang="ru-RU" sz="4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небо</a:t>
            </a:r>
          </a:p>
        </p:txBody>
      </p:sp>
    </p:spTree>
    <p:extLst>
      <p:ext uri="{BB962C8B-B14F-4D97-AF65-F5344CB8AC3E}">
        <p14:creationId xmlns:p14="http://schemas.microsoft.com/office/powerpoint/2010/main" val="355416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8315" y="1690688"/>
            <a:ext cx="9955369" cy="497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23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лютого </a:t>
            </a:r>
            <a:r>
              <a:rPr lang="ru-RU" sz="5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щорічно</a:t>
            </a:r>
            <a:r>
              <a:rPr lang="ru-RU" sz="5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відзначається</a:t>
            </a:r>
            <a:r>
              <a:rPr lang="ru-RU" sz="5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День </a:t>
            </a:r>
            <a:r>
              <a:rPr lang="ru-RU" sz="5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Героїв</a:t>
            </a:r>
            <a:r>
              <a:rPr lang="ru-RU" sz="5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Небесної</a:t>
            </a:r>
            <a:r>
              <a:rPr lang="ru-RU" sz="5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Сотні</a:t>
            </a:r>
            <a:r>
              <a:rPr lang="ru-RU" sz="5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sz="5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Указом Президента </a:t>
            </a:r>
            <a:r>
              <a:rPr lang="ru-RU" sz="5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5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лютого 2015 року № 69/2015 "Про </a:t>
            </a:r>
            <a:r>
              <a:rPr lang="ru-RU" sz="5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вшанування</a:t>
            </a:r>
            <a:r>
              <a:rPr lang="ru-RU" sz="5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подвигу </a:t>
            </a:r>
            <a:r>
              <a:rPr lang="ru-RU" sz="5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учасників</a:t>
            </a:r>
            <a:r>
              <a:rPr lang="ru-RU" sz="5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Революції</a:t>
            </a:r>
            <a:r>
              <a:rPr lang="ru-RU" sz="5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Гідності</a:t>
            </a:r>
            <a:r>
              <a:rPr lang="ru-RU" sz="5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5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увічнення</a:t>
            </a:r>
            <a:r>
              <a:rPr lang="ru-RU" sz="5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пам'яті</a:t>
            </a:r>
            <a:r>
              <a:rPr lang="ru-RU" sz="5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Героїв</a:t>
            </a:r>
            <a:r>
              <a:rPr lang="ru-RU" sz="5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Небесної</a:t>
            </a:r>
            <a:r>
              <a:rPr lang="ru-RU" sz="5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Сотні</a:t>
            </a:r>
            <a:r>
              <a:rPr lang="ru-RU" sz="5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</a:p>
        </p:txBody>
      </p:sp>
    </p:spTree>
    <p:extLst>
      <p:ext uri="{BB962C8B-B14F-4D97-AF65-F5344CB8AC3E}">
        <p14:creationId xmlns:p14="http://schemas.microsoft.com/office/powerpoint/2010/main" val="224723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0019" y="906038"/>
            <a:ext cx="10515600" cy="1325563"/>
          </a:xfrm>
        </p:spPr>
        <p:txBody>
          <a:bodyPr>
            <a:noAutofit/>
          </a:bodyPr>
          <a:lstStyle/>
          <a:p>
            <a:r>
              <a:rPr lang="ru-RU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дня 2014 року </a:t>
            </a:r>
            <a:r>
              <a:rPr lang="ru-RU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Єврореволюції</a:t>
            </a: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Інститутській</a:t>
            </a: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вулиці</a:t>
            </a: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Києві</a:t>
            </a: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силові</a:t>
            </a: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підрозділи</a:t>
            </a: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режиму Януковича </a:t>
            </a:r>
            <a:r>
              <a:rPr lang="ru-RU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розстрілювали</a:t>
            </a: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протестувальників</a:t>
            </a: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Усього</a:t>
            </a: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день </a:t>
            </a:r>
            <a:r>
              <a:rPr lang="ru-RU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ста жертв, </a:t>
            </a:r>
            <a:r>
              <a:rPr lang="ru-RU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назвали «Небесною Сотнею». О 22:17 </a:t>
            </a:r>
            <a:r>
              <a:rPr lang="ru-RU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Верховна</a:t>
            </a: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Рада </a:t>
            </a:r>
            <a:r>
              <a:rPr lang="ru-RU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прийняла</a:t>
            </a: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постанову «Про </a:t>
            </a:r>
            <a:r>
              <a:rPr lang="ru-RU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засудження</a:t>
            </a: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</a:t>
            </a: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яке </a:t>
            </a:r>
            <a:r>
              <a:rPr lang="ru-RU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призвело</a:t>
            </a: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загибелі</a:t>
            </a: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мирних</a:t>
            </a: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низка </a:t>
            </a:r>
            <a:r>
              <a:rPr lang="ru-RU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представників</a:t>
            </a: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заявили про </a:t>
            </a:r>
            <a:r>
              <a:rPr lang="ru-RU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перехід</a:t>
            </a: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бік</a:t>
            </a: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народу.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265755"/>
            <a:ext cx="5377863" cy="35922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7811" y="4718296"/>
            <a:ext cx="6261863" cy="213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60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105 </a:t>
            </a:r>
            <a:r>
              <a:rPr lang="ru-RU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загиблим</a:t>
            </a: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посмертно </a:t>
            </a:r>
            <a:r>
              <a:rPr lang="ru-RU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надано</a:t>
            </a: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звання</a:t>
            </a: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Герой </a:t>
            </a:r>
            <a:r>
              <a:rPr lang="ru-RU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троє</a:t>
            </a: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іноземців</a:t>
            </a: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громадянин</a:t>
            </a: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Білорусі</a:t>
            </a: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Михайло </a:t>
            </a:r>
            <a:r>
              <a:rPr lang="ru-RU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Жизневський</a:t>
            </a: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громадяни</a:t>
            </a: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Грузії</a:t>
            </a: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Зураб </a:t>
            </a:r>
            <a:r>
              <a:rPr lang="ru-RU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Хурція</a:t>
            </a: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Давид </a:t>
            </a:r>
            <a:r>
              <a:rPr lang="ru-RU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Кіпіані</a:t>
            </a: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посмертно </a:t>
            </a:r>
            <a:r>
              <a:rPr lang="ru-RU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нагороджені</a:t>
            </a: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орденами </a:t>
            </a:r>
            <a:r>
              <a:rPr lang="ru-RU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Героїв</a:t>
            </a: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Небесної</a:t>
            </a: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Сотні</a:t>
            </a: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445" y="2173355"/>
            <a:ext cx="5789492" cy="43513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6937" y="1788218"/>
            <a:ext cx="2999485" cy="41983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4002" y="2511378"/>
            <a:ext cx="3217829" cy="387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63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5473" y="679406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</a:t>
            </a:r>
            <a:r>
              <a:rPr lang="ru-RU" sz="4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лютого 2021 року </a:t>
            </a:r>
            <a:r>
              <a:rPr lang="ru-RU" sz="4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Верховна</a:t>
            </a:r>
            <a:r>
              <a:rPr lang="ru-RU" sz="4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Рада </a:t>
            </a:r>
            <a:r>
              <a:rPr lang="ru-RU" sz="4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визнала</a:t>
            </a:r>
            <a:r>
              <a:rPr lang="ru-RU" sz="4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Революцію</a:t>
            </a:r>
            <a:r>
              <a:rPr lang="ru-RU" sz="4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Гідності</a:t>
            </a:r>
            <a:r>
              <a:rPr lang="ru-RU" sz="4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одним </a:t>
            </a:r>
            <a:r>
              <a:rPr lang="ru-RU" sz="4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4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ключових</a:t>
            </a:r>
            <a:r>
              <a:rPr lang="ru-RU" sz="4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моментів</a:t>
            </a:r>
            <a:r>
              <a:rPr lang="ru-RU" sz="4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українського</a:t>
            </a:r>
            <a:r>
              <a:rPr lang="ru-RU" sz="4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державотворення</a:t>
            </a:r>
            <a:r>
              <a:rPr lang="ru-RU" sz="4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4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виразником</a:t>
            </a:r>
            <a:r>
              <a:rPr lang="ru-RU" sz="4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4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ідеї</a:t>
            </a:r>
            <a:r>
              <a:rPr lang="ru-RU" sz="4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свободи</a:t>
            </a:r>
            <a:r>
              <a:rPr lang="ru-RU" sz="4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</a:t>
            </a:r>
            <a:r>
              <a:rPr lang="ru-RU" sz="4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Героїв</a:t>
            </a:r>
            <a:r>
              <a:rPr lang="ru-RU" sz="4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Небесної</a:t>
            </a:r>
            <a:r>
              <a:rPr lang="ru-RU" sz="4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сотні</a:t>
            </a:r>
            <a:r>
              <a:rPr lang="ru-RU" sz="4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4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4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жалобний</a:t>
            </a:r>
            <a:r>
              <a:rPr lang="ru-RU" sz="4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день, але </a:t>
            </a:r>
            <a:r>
              <a:rPr lang="ru-RU" sz="4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4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про смерть, а про </a:t>
            </a:r>
            <a:r>
              <a:rPr lang="ru-RU" sz="4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героїчну</a:t>
            </a:r>
            <a:r>
              <a:rPr lang="ru-RU" sz="4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боротьбу</a:t>
            </a:r>
            <a:r>
              <a:rPr lang="ru-RU" sz="4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самопожертву</a:t>
            </a:r>
            <a:r>
              <a:rPr lang="ru-RU" sz="4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готовність</a:t>
            </a:r>
            <a:r>
              <a:rPr lang="ru-RU" sz="4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українського</a:t>
            </a:r>
            <a:r>
              <a:rPr lang="ru-RU" sz="4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sz="4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захищати</a:t>
            </a:r>
            <a:r>
              <a:rPr lang="ru-RU" sz="4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незалежність</a:t>
            </a:r>
            <a:r>
              <a:rPr lang="ru-RU" sz="4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4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061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0468" y="0"/>
            <a:ext cx="91387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8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6636" y="135370"/>
            <a:ext cx="105156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Революція</a:t>
            </a:r>
            <a:r>
              <a:rPr lang="ru-RU" sz="3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Гідності</a:t>
            </a:r>
            <a:r>
              <a:rPr lang="ru-RU" sz="3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масовий</a:t>
            </a:r>
            <a:r>
              <a:rPr lang="ru-RU" sz="3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громадянський</a:t>
            </a:r>
            <a:r>
              <a:rPr lang="ru-RU" sz="3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протест, </a:t>
            </a:r>
            <a:r>
              <a:rPr lang="ru-RU" sz="3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3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тривав</a:t>
            </a:r>
            <a:r>
              <a:rPr lang="ru-RU" sz="3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94 </a:t>
            </a:r>
            <a:r>
              <a:rPr lang="ru-RU" sz="3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дні</a:t>
            </a:r>
            <a:r>
              <a:rPr lang="ru-RU" sz="3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з 21 листопада 2013 року до 22 лютого 2014 року. </a:t>
            </a:r>
            <a:r>
              <a:rPr lang="ru-RU" sz="3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3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3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спричинено</a:t>
            </a:r>
            <a:r>
              <a:rPr lang="ru-RU" sz="3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різкою</a:t>
            </a:r>
            <a:r>
              <a:rPr lang="ru-RU" sz="3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зміною</a:t>
            </a:r>
            <a:r>
              <a:rPr lang="ru-RU" sz="3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зовнішньополітичного</a:t>
            </a:r>
            <a:r>
              <a:rPr lang="ru-RU" sz="3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курсу та вектору </a:t>
            </a:r>
            <a:r>
              <a:rPr lang="ru-RU" sz="3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3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3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3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згодом</a:t>
            </a:r>
            <a:r>
              <a:rPr lang="ru-RU" sz="3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антиконституційними</a:t>
            </a:r>
            <a:r>
              <a:rPr lang="ru-RU" sz="3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діями</a:t>
            </a:r>
            <a:r>
              <a:rPr lang="ru-RU" sz="3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3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Центром </a:t>
            </a:r>
            <a:r>
              <a:rPr lang="ru-RU" sz="3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подій</a:t>
            </a:r>
            <a:r>
              <a:rPr lang="ru-RU" sz="3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стали </a:t>
            </a:r>
            <a:r>
              <a:rPr lang="ru-RU" sz="3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столичний</a:t>
            </a:r>
            <a:r>
              <a:rPr lang="ru-RU" sz="3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майдан </a:t>
            </a:r>
            <a:r>
              <a:rPr lang="ru-RU" sz="3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Незалежності</a:t>
            </a:r>
            <a:r>
              <a:rPr lang="ru-RU" sz="3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навколишні</a:t>
            </a:r>
            <a:r>
              <a:rPr lang="ru-RU" sz="3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вулиці</a:t>
            </a:r>
            <a:r>
              <a:rPr lang="ru-RU" sz="3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Хрещатик</a:t>
            </a:r>
            <a:r>
              <a:rPr lang="ru-RU" sz="3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Михайла</a:t>
            </a:r>
            <a:r>
              <a:rPr lang="ru-RU" sz="3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Грушевського</a:t>
            </a:r>
            <a:r>
              <a:rPr lang="ru-RU" sz="3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Інститутська</a:t>
            </a:r>
            <a:r>
              <a:rPr lang="ru-RU" sz="3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Мирні</a:t>
            </a:r>
            <a:r>
              <a:rPr lang="ru-RU" sz="3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акції</a:t>
            </a:r>
            <a:r>
              <a:rPr lang="ru-RU" sz="3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почалися</a:t>
            </a:r>
            <a:r>
              <a:rPr lang="ru-RU" sz="3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3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євроінтеграційними</a:t>
            </a:r>
            <a:r>
              <a:rPr lang="ru-RU" sz="3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гаслами</a:t>
            </a:r>
            <a:r>
              <a:rPr lang="ru-RU" sz="3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3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згодом</a:t>
            </a:r>
            <a:r>
              <a:rPr lang="ru-RU" sz="3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перетворилися</a:t>
            </a:r>
            <a:r>
              <a:rPr lang="ru-RU" sz="3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тривалу</a:t>
            </a:r>
            <a:r>
              <a:rPr lang="ru-RU" sz="3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кампанію</a:t>
            </a:r>
            <a:r>
              <a:rPr lang="ru-RU" sz="3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громадянської</a:t>
            </a:r>
            <a:r>
              <a:rPr lang="ru-RU" sz="3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непокори</a:t>
            </a:r>
            <a:r>
              <a:rPr lang="ru-RU" sz="3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владному</a:t>
            </a:r>
            <a:r>
              <a:rPr lang="ru-RU" sz="3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режиму президента </a:t>
            </a:r>
            <a:r>
              <a:rPr lang="ru-RU" sz="3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Віктора</a:t>
            </a:r>
            <a:r>
              <a:rPr lang="ru-RU" sz="3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Януковича – </a:t>
            </a:r>
            <a:r>
              <a:rPr lang="ru-RU" sz="3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sz="3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корупції</a:t>
            </a:r>
            <a:r>
              <a:rPr lang="ru-RU" sz="3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порушень</a:t>
            </a:r>
            <a:r>
              <a:rPr lang="ru-RU" sz="3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 </a:t>
            </a:r>
            <a:r>
              <a:rPr lang="ru-RU" sz="3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4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44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73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6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6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Революції</a:t>
            </a:r>
            <a:r>
              <a:rPr lang="ru-RU" sz="6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Гідності</a:t>
            </a:r>
            <a:r>
              <a:rPr lang="ru-RU" sz="6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49770"/>
            <a:ext cx="10515600" cy="4351338"/>
          </a:xfrm>
        </p:spPr>
        <p:txBody>
          <a:bodyPr>
            <a:noAutofit/>
          </a:bodyPr>
          <a:lstStyle/>
          <a:p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Повалення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режиму Януковича, за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різко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зріс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корумпованості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просувався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проросійський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вектор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дало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змогу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відновити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курс на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євроінтеграцію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підписати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Угоду про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асоціацію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ЄС.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Громадяни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чітко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заявили про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готовність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боронити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державну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незалежність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демократичні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свободи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важливих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Революції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Гідності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початок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реформування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сфер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життєдіяльності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самоорганізація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громадянського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волонтерського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руху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децентралізація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декомунізація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часткове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оновлення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політичної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еліти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64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4345" y="1119043"/>
            <a:ext cx="10515600" cy="4351338"/>
          </a:xfrm>
        </p:spPr>
        <p:txBody>
          <a:bodyPr>
            <a:noAutofit/>
          </a:bodyPr>
          <a:lstStyle/>
          <a:p>
            <a:r>
              <a:rPr lang="ru-RU" sz="4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подій</a:t>
            </a:r>
            <a:r>
              <a:rPr lang="ru-RU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4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Києві</a:t>
            </a:r>
            <a:r>
              <a:rPr lang="ru-RU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список </a:t>
            </a:r>
            <a:r>
              <a:rPr lang="ru-RU" sz="4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Героїв</a:t>
            </a:r>
            <a:r>
              <a:rPr lang="ru-RU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Небесної</a:t>
            </a:r>
            <a:r>
              <a:rPr lang="ru-RU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Сотні</a:t>
            </a:r>
            <a:r>
              <a:rPr lang="ru-RU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продовжував</a:t>
            </a:r>
            <a:r>
              <a:rPr lang="ru-RU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поповнюватися</a:t>
            </a:r>
            <a:r>
              <a:rPr lang="ru-RU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майданівцями</a:t>
            </a:r>
            <a:r>
              <a:rPr lang="ru-RU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загинули</a:t>
            </a:r>
            <a:r>
              <a:rPr lang="ru-RU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4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Донбасі</a:t>
            </a:r>
            <a:r>
              <a:rPr lang="ru-RU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адже</a:t>
            </a:r>
            <a:r>
              <a:rPr lang="ru-RU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початком </a:t>
            </a:r>
            <a:r>
              <a:rPr lang="ru-RU" sz="4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збройної</a:t>
            </a:r>
            <a:r>
              <a:rPr lang="ru-RU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агресії</a:t>
            </a:r>
            <a:r>
              <a:rPr lang="ru-RU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боку </a:t>
            </a:r>
            <a:r>
              <a:rPr lang="ru-RU" sz="4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Росії</a:t>
            </a:r>
            <a:r>
              <a:rPr lang="ru-RU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членів</a:t>
            </a:r>
            <a:r>
              <a:rPr lang="ru-RU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Самооборони</a:t>
            </a:r>
            <a:r>
              <a:rPr lang="ru-RU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Майдану </a:t>
            </a:r>
            <a:r>
              <a:rPr lang="ru-RU" sz="4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вирушили</a:t>
            </a:r>
            <a:r>
              <a:rPr lang="ru-RU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4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схід</a:t>
            </a:r>
            <a:r>
              <a:rPr lang="ru-RU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4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дехто</a:t>
            </a:r>
            <a:r>
              <a:rPr lang="ru-RU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4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активістів</a:t>
            </a:r>
            <a:r>
              <a:rPr lang="ru-RU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брав участь у заходах на </a:t>
            </a:r>
            <a:r>
              <a:rPr lang="ru-RU" sz="4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підтримку</a:t>
            </a:r>
            <a:r>
              <a:rPr lang="ru-RU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територіальної</a:t>
            </a:r>
            <a:r>
              <a:rPr lang="ru-RU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цілісності</a:t>
            </a:r>
            <a:r>
              <a:rPr lang="ru-RU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039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</TotalTime>
  <Words>434</Words>
  <Application>Microsoft Office PowerPoint</Application>
  <PresentationFormat>Широкоэкранный</PresentationFormat>
  <Paragraphs>18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Презентация PowerPoint</vt:lpstr>
      <vt:lpstr>Презентация PowerPoint</vt:lpstr>
      <vt:lpstr>Цього дня 2014 року під час Єврореволюції на Інститутській вулиці у Києві силові підрозділи режиму Януковича розстрілювали протестувальників. Усього за день було до ста жертв, яких назвали «Небесною Сотнею». О 22:17 Верховна Рада прийняла постанову «Про засудження застосування насильства, яке призвело до загибелі мирних громадян України», низка представників влади заявили про перехід на бік народу. </vt:lpstr>
      <vt:lpstr>105 загиблим посмертно надано звання Герой України, а троє іноземців – громадянин Білорусі Михайло Жизневський та громадяни Грузії Зураб Хурція і Давид Кіпіані – посмертно нагороджені орденами Героїв Небесної Сотні.</vt:lpstr>
      <vt:lpstr>Презентация PowerPoint</vt:lpstr>
      <vt:lpstr>Презентация PowerPoint</vt:lpstr>
      <vt:lpstr>Презентация PowerPoint</vt:lpstr>
      <vt:lpstr>Значення Революції Гідності. 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10-Klas</cp:lastModifiedBy>
  <cp:revision>5</cp:revision>
  <dcterms:created xsi:type="dcterms:W3CDTF">2024-01-14T13:43:49Z</dcterms:created>
  <dcterms:modified xsi:type="dcterms:W3CDTF">2025-02-12T18:01:01Z</dcterms:modified>
</cp:coreProperties>
</file>