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0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5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5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8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8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7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3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244D-0BF1-4FAB-8BC7-60D0F69FF5D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CC98-1DB8-4FBB-BAE4-E422C1EA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3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9" y="2283506"/>
            <a:ext cx="9144000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0332" y="5512158"/>
            <a:ext cx="7475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Підготувала вчитель біології та географії Хустської спеціальної школи </a:t>
            </a:r>
            <a:r>
              <a:rPr lang="en-US" sz="1600" b="1" dirty="0" smtClean="0"/>
              <a:t>I-III </a:t>
            </a:r>
            <a:r>
              <a:rPr lang="uk-UA" sz="1600" b="1" dirty="0" smtClean="0"/>
              <a:t>ступенів</a:t>
            </a:r>
          </a:p>
          <a:p>
            <a:r>
              <a:rPr lang="uk-UA" sz="1600" b="1" dirty="0" smtClean="0"/>
              <a:t>Моргунова </a:t>
            </a:r>
            <a:r>
              <a:rPr lang="uk-UA" sz="1600" b="1" smtClean="0"/>
              <a:t>Світлана Петрівна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167322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772" y="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бою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командування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зупинено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відступили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руйнуючи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колії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мости. А Симон Петлюра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придушити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розпочалося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"Арсенал".</a:t>
            </a:r>
          </a:p>
          <a:p>
            <a:pPr marL="0" indent="0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днями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переговори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УНР і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Четверного союзу (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Австро-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Угорщиною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Туреччиною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Болгарією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момент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-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6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лютого 1918 року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Берестейський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УНР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армія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австро-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армій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843" y="1931881"/>
            <a:ext cx="7497444" cy="49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Крути 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заходи до Дня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юнаків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 в полон до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страчені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поховали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Аскольдової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героями, але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Тичина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присвятив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 Крут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6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28711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2006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80-ї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Монетний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двір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випустив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пам'ятну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монету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номіналом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гривні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2019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драма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Шапарєва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"Крути 1918".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4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485"/>
            <a:ext cx="12184072" cy="68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543" y="156482"/>
            <a:ext cx="10515600" cy="6534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повторюється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продовжуємо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оборону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навали.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2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 -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більшовицький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1918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563" y="2506662"/>
            <a:ext cx="60156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915" y="102733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 ми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віддаємо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шану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хлопців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само, як і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стали на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нападника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2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43" y="0"/>
            <a:ext cx="9550400" cy="70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1917-го уряд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відкриту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дратувало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створила у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уряд",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1283"/>
            <a:ext cx="10515600" cy="135300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командування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очікувало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скерували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найбоєздатніші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458" y="2162174"/>
            <a:ext cx="4049486" cy="47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1917-го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Бахмач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Чернігівщині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УНР 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початку 1918 року до них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- 1-ша сотня Куреня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Стрільців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гімназисти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Крути  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Ніжином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Бахмачем, за 130 км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543" y="1971523"/>
            <a:ext cx="7329714" cy="48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2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857" y="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1918 року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розпочався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Крути. За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до 6-7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в бою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300-600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бійців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годин: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атак,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300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убитих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полонені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відійти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відступаючи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Взвод у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сутінках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Крути, яку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червоноармійці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юнаків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взяли у полон,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катували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стратили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2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4171"/>
            <a:ext cx="10515600" cy="1973942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58" y="1175658"/>
            <a:ext cx="10058399" cy="64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3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594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День пам’яті Героїв Крут</vt:lpstr>
      <vt:lpstr>29 січня в Україні відзначають пам'ять героїв Крут - українських студентів, які ціною власного життя зупинили більшовицький наступ на Київ у 1918 році.</vt:lpstr>
      <vt:lpstr>Презентация PowerPoint</vt:lpstr>
      <vt:lpstr>Презентация PowerPoint</vt:lpstr>
      <vt:lpstr>Бій під Крутами - історія</vt:lpstr>
      <vt:lpstr>Наступ більшовиків українське військове командування очікувало з полтавського напрямку - саме туди скерували свіжі та найбоєздатніші підрозділи. Але наступ почався з іншого боку. </vt:lpstr>
      <vt:lpstr>У грудні 1917-го станцію Бахмач на Чернігівщині - важливий залізничний вузол на кордоні УНР і Росії - охороняв загін Першої української військової школи ім. Б. Хмельницького. На початку 1918 року до них надійшло підкріплення з Києва - 1-ша сотня Куреня студентів Січових Стрільців. Це були студенти Українського народного університету, київського Університету Святого Володимира (нині ім. Т. Шевченка), гімназисти старших класів. Вони зайняли оборону біля станції Крути  - між Ніжином і Бахмачем, за 130 км від Києва.</vt:lpstr>
      <vt:lpstr>Презентация PowerPoint</vt:lpstr>
      <vt:lpstr>Бій під Крутами - його значення</vt:lpstr>
      <vt:lpstr>Презентация PowerPoint</vt:lpstr>
      <vt:lpstr>9 лютого 1918 року був підписаний Берестейський мирний договір - УНР була визнана як самостійна держава, а її армія отримала підтримку німецької та австро-угорської армій у боротьбі з більшовиками.</vt:lpstr>
      <vt:lpstr>Пам’ятай про Крути - факти та заходи до Дня пам’яті Героїв Крут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пам’яті Героїв Крут</dc:title>
  <dc:creator>1</dc:creator>
  <cp:lastModifiedBy>10-Klas</cp:lastModifiedBy>
  <cp:revision>4</cp:revision>
  <dcterms:created xsi:type="dcterms:W3CDTF">2024-01-14T10:06:34Z</dcterms:created>
  <dcterms:modified xsi:type="dcterms:W3CDTF">2025-02-12T18:06:07Z</dcterms:modified>
</cp:coreProperties>
</file>