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2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3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9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0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1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5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3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5765-7DAA-47CA-8657-CACD7EC417C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5062-7EE5-4FD0-A95C-F8C8B9785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50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-170491"/>
            <a:ext cx="1047536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944" y="5856512"/>
            <a:ext cx="659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Підготувала</a:t>
            </a:r>
            <a:r>
              <a:rPr lang="ru-RU" sz="1600" b="1" dirty="0"/>
              <a:t> </a:t>
            </a:r>
            <a:r>
              <a:rPr lang="ru-RU" sz="1600" b="1" dirty="0" err="1"/>
              <a:t>вчитель</a:t>
            </a:r>
            <a:r>
              <a:rPr lang="ru-RU" sz="1600" b="1" dirty="0"/>
              <a:t> </a:t>
            </a:r>
            <a:r>
              <a:rPr lang="ru-RU" sz="1600" b="1" dirty="0" err="1"/>
              <a:t>біології</a:t>
            </a:r>
            <a:r>
              <a:rPr lang="ru-RU" sz="1600" b="1" dirty="0"/>
              <a:t> та </a:t>
            </a:r>
            <a:r>
              <a:rPr lang="ru-RU" sz="1600" b="1" dirty="0" err="1"/>
              <a:t>географії</a:t>
            </a:r>
            <a:r>
              <a:rPr lang="ru-RU" sz="1600" b="1" dirty="0"/>
              <a:t> </a:t>
            </a:r>
          </a:p>
          <a:p>
            <a:r>
              <a:rPr lang="ru-RU" sz="1600" b="1" dirty="0" err="1"/>
              <a:t>Хустської</a:t>
            </a:r>
            <a:r>
              <a:rPr lang="ru-RU" sz="1600" b="1" dirty="0"/>
              <a:t> </a:t>
            </a:r>
            <a:r>
              <a:rPr lang="ru-RU" sz="1600" b="1" dirty="0" err="1"/>
              <a:t>спеціальної</a:t>
            </a:r>
            <a:r>
              <a:rPr lang="ru-RU" sz="1600" b="1" dirty="0"/>
              <a:t> </a:t>
            </a:r>
            <a:r>
              <a:rPr lang="ru-RU" sz="1600" b="1" dirty="0" err="1"/>
              <a:t>школи</a:t>
            </a:r>
            <a:r>
              <a:rPr lang="ru-RU" sz="1600" b="1" dirty="0"/>
              <a:t> </a:t>
            </a:r>
            <a:r>
              <a:rPr lang="en-US" sz="1600" b="1" dirty="0"/>
              <a:t>I-III </a:t>
            </a:r>
            <a:r>
              <a:rPr lang="ru-RU" sz="1600" b="1" dirty="0" err="1"/>
              <a:t>ступенів</a:t>
            </a:r>
            <a:endParaRPr lang="ru-RU" sz="1600" b="1" dirty="0"/>
          </a:p>
          <a:p>
            <a:r>
              <a:rPr lang="ru-RU" sz="1600" b="1" dirty="0"/>
              <a:t>Моргунова </a:t>
            </a:r>
            <a:r>
              <a:rPr lang="ru-RU" sz="1600" b="1" dirty="0" err="1"/>
              <a:t>Світлана</a:t>
            </a:r>
            <a:r>
              <a:rPr lang="ru-RU" sz="1600" b="1" dirty="0"/>
              <a:t> </a:t>
            </a:r>
            <a:r>
              <a:rPr lang="ru-RU" sz="1600" b="1" dirty="0" err="1"/>
              <a:t>Петрівна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322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927" y="321973"/>
            <a:ext cx="10515600" cy="6130342"/>
          </a:xfrm>
        </p:spPr>
        <p:txBody>
          <a:bodyPr>
            <a:noAutofit/>
          </a:bodyPr>
          <a:lstStyle/>
          <a:p>
            <a:r>
              <a:rPr lang="ru-RU" sz="3200" b="1" dirty="0" err="1"/>
              <a:t>Офіційно</a:t>
            </a:r>
            <a:r>
              <a:rPr lang="ru-RU" sz="3200" b="1" dirty="0"/>
              <a:t> </a:t>
            </a:r>
            <a:r>
              <a:rPr lang="ru-RU" sz="3200" b="1" dirty="0" err="1"/>
              <a:t>визнано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до 6 </a:t>
            </a:r>
            <a:r>
              <a:rPr lang="ru-RU" sz="3200" b="1" dirty="0" err="1"/>
              <a:t>мільйонів</a:t>
            </a:r>
            <a:r>
              <a:rPr lang="ru-RU" sz="3200" b="1" dirty="0"/>
              <a:t> </a:t>
            </a:r>
            <a:r>
              <a:rPr lang="ru-RU" sz="3200" b="1" dirty="0" err="1"/>
              <a:t>євреїв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вбито </a:t>
            </a:r>
            <a:r>
              <a:rPr lang="ru-RU" sz="3200" b="1" dirty="0" err="1"/>
              <a:t>протягом</a:t>
            </a:r>
            <a:r>
              <a:rPr lang="ru-RU" sz="3200" b="1" dirty="0"/>
              <a:t> </a:t>
            </a:r>
            <a:r>
              <a:rPr lang="ru-RU" sz="3200" b="1" dirty="0" err="1"/>
              <a:t>Голокосту</a:t>
            </a:r>
            <a:r>
              <a:rPr lang="ru-RU" sz="3200" b="1" dirty="0"/>
              <a:t>. Як </a:t>
            </a:r>
            <a:r>
              <a:rPr lang="ru-RU" sz="3200" b="1" dirty="0" err="1"/>
              <a:t>відомо</a:t>
            </a:r>
            <a:r>
              <a:rPr lang="ru-RU" sz="3200" b="1" dirty="0"/>
              <a:t>, </a:t>
            </a:r>
            <a:r>
              <a:rPr lang="ru-RU" sz="3200" b="1" dirty="0" err="1"/>
              <a:t>одразу</a:t>
            </a:r>
            <a:r>
              <a:rPr lang="ru-RU" sz="3200" b="1" dirty="0"/>
              <a:t> </a:t>
            </a:r>
            <a:r>
              <a:rPr lang="ru-RU" sz="3200" b="1" dirty="0" err="1"/>
              <a:t>після</a:t>
            </a:r>
            <a:r>
              <a:rPr lang="ru-RU" sz="3200" b="1" dirty="0"/>
              <a:t> </a:t>
            </a:r>
            <a:r>
              <a:rPr lang="ru-RU" sz="3200" b="1" dirty="0" err="1"/>
              <a:t>окупації</a:t>
            </a:r>
            <a:r>
              <a:rPr lang="ru-RU" sz="3200" b="1" dirty="0"/>
              <a:t> </a:t>
            </a:r>
            <a:r>
              <a:rPr lang="ru-RU" sz="3200" b="1" dirty="0" err="1"/>
              <a:t>України</a:t>
            </a:r>
            <a:r>
              <a:rPr lang="ru-RU" sz="3200" b="1" dirty="0"/>
              <a:t> </a:t>
            </a:r>
            <a:r>
              <a:rPr lang="ru-RU" sz="3200" b="1" dirty="0" err="1"/>
              <a:t>нацисти</a:t>
            </a:r>
            <a:r>
              <a:rPr lang="ru-RU" sz="3200" b="1" dirty="0"/>
              <a:t> </a:t>
            </a:r>
            <a:r>
              <a:rPr lang="ru-RU" sz="3200" b="1" dirty="0" err="1"/>
              <a:t>розгорнули</a:t>
            </a:r>
            <a:r>
              <a:rPr lang="ru-RU" sz="3200" b="1" dirty="0"/>
              <a:t> </a:t>
            </a:r>
            <a:r>
              <a:rPr lang="ru-RU" sz="3200" b="1" dirty="0" err="1"/>
              <a:t>широку</a:t>
            </a:r>
            <a:r>
              <a:rPr lang="ru-RU" sz="3200" b="1" dirty="0"/>
              <a:t> мережу гетто (</a:t>
            </a:r>
            <a:r>
              <a:rPr lang="ru-RU" sz="3200" b="1" dirty="0" err="1"/>
              <a:t>найбільшим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</a:t>
            </a:r>
            <a:r>
              <a:rPr lang="ru-RU" sz="3200" b="1" dirty="0" err="1"/>
              <a:t>Львівське</a:t>
            </a:r>
            <a:r>
              <a:rPr lang="ru-RU" sz="3200" b="1" dirty="0"/>
              <a:t>), а </a:t>
            </a:r>
            <a:r>
              <a:rPr lang="ru-RU" sz="3200" b="1" dirty="0" err="1"/>
              <a:t>згодом</a:t>
            </a:r>
            <a:r>
              <a:rPr lang="ru-RU" sz="3200" b="1" dirty="0"/>
              <a:t> почали </a:t>
            </a:r>
            <a:r>
              <a:rPr lang="ru-RU" sz="3200" b="1" dirty="0" err="1"/>
              <a:t>масово</a:t>
            </a:r>
            <a:r>
              <a:rPr lang="ru-RU" sz="3200" b="1" dirty="0"/>
              <a:t> </a:t>
            </a:r>
            <a:r>
              <a:rPr lang="ru-RU" sz="3200" b="1" dirty="0" err="1"/>
              <a:t>розстрілювати</a:t>
            </a:r>
            <a:r>
              <a:rPr lang="ru-RU" sz="3200" b="1" dirty="0"/>
              <a:t> </a:t>
            </a:r>
            <a:r>
              <a:rPr lang="ru-RU" sz="3200" b="1" dirty="0" err="1"/>
              <a:t>єврейське</a:t>
            </a:r>
            <a:r>
              <a:rPr lang="ru-RU" sz="3200" b="1" dirty="0"/>
              <a:t> </a:t>
            </a:r>
            <a:r>
              <a:rPr lang="ru-RU" sz="3200" b="1" dirty="0" err="1"/>
              <a:t>населення</a:t>
            </a:r>
            <a:r>
              <a:rPr lang="ru-RU" sz="3200" b="1" dirty="0"/>
              <a:t>. Одними з </a:t>
            </a:r>
            <a:r>
              <a:rPr lang="ru-RU" sz="3200" b="1" dirty="0" err="1"/>
              <a:t>найбільших</a:t>
            </a:r>
            <a:r>
              <a:rPr lang="ru-RU" sz="3200" b="1" dirty="0"/>
              <a:t> і </a:t>
            </a:r>
            <a:r>
              <a:rPr lang="ru-RU" sz="3200" b="1" dirty="0" err="1"/>
              <a:t>найвідоміших</a:t>
            </a:r>
            <a:r>
              <a:rPr lang="ru-RU" sz="3200" b="1" dirty="0"/>
              <a:t> </a:t>
            </a:r>
            <a:r>
              <a:rPr lang="ru-RU" sz="3200" b="1" dirty="0" err="1"/>
              <a:t>були</a:t>
            </a:r>
            <a:r>
              <a:rPr lang="ru-RU" sz="3200" b="1" dirty="0"/>
              <a:t> </a:t>
            </a:r>
            <a:r>
              <a:rPr lang="ru-RU" sz="3200" b="1" dirty="0" err="1"/>
              <a:t>розстріли</a:t>
            </a:r>
            <a:r>
              <a:rPr lang="ru-RU" sz="3200" b="1" dirty="0"/>
              <a:t> у </a:t>
            </a:r>
            <a:r>
              <a:rPr lang="ru-RU" sz="3200" b="1" dirty="0" err="1"/>
              <a:t>Бабиному</a:t>
            </a:r>
            <a:r>
              <a:rPr lang="ru-RU" sz="3200" b="1" dirty="0"/>
              <a:t> Яру в </a:t>
            </a:r>
            <a:r>
              <a:rPr lang="ru-RU" sz="3200" b="1" dirty="0" err="1"/>
              <a:t>Києві</a:t>
            </a:r>
            <a:r>
              <a:rPr lang="ru-RU" sz="3200" b="1" dirty="0"/>
              <a:t>, але </a:t>
            </a:r>
            <a:r>
              <a:rPr lang="ru-RU" sz="3200" b="1" dirty="0" err="1"/>
              <a:t>знищення</a:t>
            </a:r>
            <a:r>
              <a:rPr lang="ru-RU" sz="3200" b="1" dirty="0"/>
              <a:t> </a:t>
            </a:r>
            <a:r>
              <a:rPr lang="ru-RU" sz="3200" b="1" dirty="0" err="1"/>
              <a:t>євреїв</a:t>
            </a:r>
            <a:r>
              <a:rPr lang="ru-RU" sz="3200" b="1" dirty="0"/>
              <a:t> </a:t>
            </a:r>
            <a:r>
              <a:rPr lang="ru-RU" sz="3200" b="1" dirty="0" err="1"/>
              <a:t>України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</a:t>
            </a:r>
            <a:r>
              <a:rPr lang="ru-RU" sz="3200" b="1" dirty="0" err="1"/>
              <a:t>систематичними</a:t>
            </a:r>
            <a:r>
              <a:rPr lang="ru-RU" sz="3200" b="1" dirty="0"/>
              <a:t> і </a:t>
            </a:r>
            <a:r>
              <a:rPr lang="ru-RU" sz="3200" b="1" dirty="0" err="1"/>
              <a:t>повсюдними</a:t>
            </a:r>
            <a:r>
              <a:rPr lang="ru-RU" sz="3200" b="1" dirty="0"/>
              <a:t>. </a:t>
            </a:r>
          </a:p>
          <a:p>
            <a:endParaRPr lang="ru-RU" sz="3200" b="1" dirty="0"/>
          </a:p>
          <a:p>
            <a:r>
              <a:rPr lang="ru-RU" sz="3200" b="1" dirty="0"/>
              <a:t>У </a:t>
            </a:r>
            <a:r>
              <a:rPr lang="ru-RU" sz="3200" b="1" dirty="0" err="1"/>
              <a:t>Голокості</a:t>
            </a:r>
            <a:r>
              <a:rPr lang="ru-RU" sz="3200" b="1" dirty="0"/>
              <a:t> </a:t>
            </a:r>
            <a:r>
              <a:rPr lang="ru-RU" sz="3200" b="1" dirty="0" err="1"/>
              <a:t>Україна</a:t>
            </a:r>
            <a:r>
              <a:rPr lang="ru-RU" sz="3200" b="1" dirty="0"/>
              <a:t> </a:t>
            </a:r>
            <a:r>
              <a:rPr lang="ru-RU" sz="3200" b="1" dirty="0" err="1"/>
              <a:t>втратила</a:t>
            </a:r>
            <a:r>
              <a:rPr lang="ru-RU" sz="3200" b="1" dirty="0"/>
              <a:t> 1,5 </a:t>
            </a:r>
            <a:r>
              <a:rPr lang="ru-RU" sz="3200" b="1" dirty="0" err="1"/>
              <a:t>мільйона</a:t>
            </a:r>
            <a:r>
              <a:rPr lang="ru-RU" sz="3200" b="1" dirty="0"/>
              <a:t> </a:t>
            </a:r>
            <a:r>
              <a:rPr lang="ru-RU" sz="3200" b="1" dirty="0" err="1"/>
              <a:t>євреїв</a:t>
            </a:r>
            <a:r>
              <a:rPr lang="ru-RU" sz="3200" b="1" dirty="0"/>
              <a:t>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були</a:t>
            </a:r>
            <a:r>
              <a:rPr lang="ru-RU" sz="3200" b="1" dirty="0"/>
              <a:t> </a:t>
            </a:r>
            <a:r>
              <a:rPr lang="ru-RU" sz="3200" b="1" dirty="0" err="1"/>
              <a:t>знищені</a:t>
            </a:r>
            <a:r>
              <a:rPr lang="ru-RU" sz="3200" b="1" dirty="0"/>
              <a:t> прямо на </a:t>
            </a:r>
            <a:r>
              <a:rPr lang="ru-RU" sz="3200" b="1" dirty="0" err="1"/>
              <a:t>її</a:t>
            </a:r>
            <a:r>
              <a:rPr lang="ru-RU" sz="3200" b="1" dirty="0"/>
              <a:t> </a:t>
            </a:r>
            <a:r>
              <a:rPr lang="ru-RU" sz="3200" b="1" dirty="0" err="1"/>
              <a:t>території</a:t>
            </a:r>
            <a:r>
              <a:rPr lang="ru-RU" sz="3200" b="1" dirty="0"/>
              <a:t>, в ямах та ярах на </a:t>
            </a:r>
            <a:r>
              <a:rPr lang="ru-RU" sz="3200" b="1" dirty="0" err="1"/>
              <a:t>околицях</a:t>
            </a:r>
            <a:r>
              <a:rPr lang="ru-RU" sz="3200" b="1" dirty="0"/>
              <a:t> </a:t>
            </a:r>
            <a:r>
              <a:rPr lang="ru-RU" sz="3200" b="1" dirty="0" err="1"/>
              <a:t>міст</a:t>
            </a:r>
            <a:r>
              <a:rPr lang="ru-RU" sz="3200" b="1" dirty="0"/>
              <a:t> і </a:t>
            </a:r>
            <a:r>
              <a:rPr lang="ru-RU" sz="3200" b="1" dirty="0" err="1"/>
              <a:t>сіл</a:t>
            </a:r>
            <a:r>
              <a:rPr lang="ru-RU" sz="3200" b="1" dirty="0"/>
              <a:t>. За </a:t>
            </a:r>
            <a:r>
              <a:rPr lang="ru-RU" sz="3200" b="1" dirty="0" err="1"/>
              <a:t>підрахунками</a:t>
            </a:r>
            <a:r>
              <a:rPr lang="ru-RU" sz="3200" b="1" dirty="0"/>
              <a:t> </a:t>
            </a:r>
            <a:r>
              <a:rPr lang="ru-RU" sz="3200" b="1" dirty="0" err="1"/>
              <a:t>дослідників</a:t>
            </a:r>
            <a:r>
              <a:rPr lang="ru-RU" sz="3200" b="1" dirty="0"/>
              <a:t>, в </a:t>
            </a:r>
            <a:r>
              <a:rPr lang="ru-RU" sz="3200" b="1" dirty="0" err="1"/>
              <a:t>Україні</a:t>
            </a:r>
            <a:r>
              <a:rPr lang="ru-RU" sz="3200" b="1" dirty="0"/>
              <a:t> до 2000 «</a:t>
            </a:r>
            <a:r>
              <a:rPr lang="ru-RU" sz="3200" b="1" dirty="0" err="1"/>
              <a:t>менших</a:t>
            </a:r>
            <a:r>
              <a:rPr lang="ru-RU" sz="3200" b="1" dirty="0"/>
              <a:t> </a:t>
            </a:r>
            <a:r>
              <a:rPr lang="ru-RU" sz="3200" b="1" dirty="0" err="1"/>
              <a:t>бабиних</a:t>
            </a:r>
            <a:r>
              <a:rPr lang="ru-RU" sz="3200" b="1" dirty="0"/>
              <a:t> </a:t>
            </a:r>
            <a:r>
              <a:rPr lang="ru-RU" sz="3200" b="1" dirty="0" err="1"/>
              <a:t>ярів</a:t>
            </a:r>
            <a:r>
              <a:rPr lang="ru-RU" sz="3200" b="1" dirty="0"/>
              <a:t>» — </a:t>
            </a:r>
            <a:r>
              <a:rPr lang="ru-RU" sz="3200" b="1" dirty="0" err="1"/>
              <a:t>місць</a:t>
            </a:r>
            <a:r>
              <a:rPr lang="ru-RU" sz="3200" b="1" dirty="0"/>
              <a:t>, де </a:t>
            </a:r>
            <a:r>
              <a:rPr lang="ru-RU" sz="3200" b="1" dirty="0" err="1"/>
              <a:t>нацисти</a:t>
            </a:r>
            <a:r>
              <a:rPr lang="ru-RU" sz="3200" b="1" dirty="0"/>
              <a:t> убивали </a:t>
            </a:r>
            <a:r>
              <a:rPr lang="ru-RU" sz="3200" b="1" dirty="0" err="1"/>
              <a:t>євреїв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9320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05" y="2990850"/>
            <a:ext cx="6286500" cy="3867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1" y="3533775"/>
            <a:ext cx="4876800" cy="3324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05" y="0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383" y="25545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Вшановують</a:t>
            </a:r>
            <a:r>
              <a:rPr lang="ru-RU" dirty="0"/>
              <a:t> жертв </a:t>
            </a:r>
            <a:r>
              <a:rPr lang="ru-RU" dirty="0" err="1"/>
              <a:t>Голокосту</a:t>
            </a:r>
            <a:r>
              <a:rPr lang="ru-RU" dirty="0"/>
              <a:t> 27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невипадково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день в 1945 </a:t>
            </a:r>
            <a:r>
              <a:rPr lang="ru-RU" dirty="0" err="1"/>
              <a:t>році</a:t>
            </a:r>
            <a:r>
              <a:rPr lang="ru-RU" dirty="0"/>
              <a:t>  </a:t>
            </a:r>
            <a:r>
              <a:rPr lang="ru-RU" dirty="0" err="1"/>
              <a:t>звільнили</a:t>
            </a:r>
            <a:r>
              <a:rPr lang="ru-RU" dirty="0"/>
              <a:t> </a:t>
            </a:r>
            <a:r>
              <a:rPr lang="ru-RU" dirty="0" err="1"/>
              <a:t>концентраційний</a:t>
            </a:r>
            <a:r>
              <a:rPr lang="ru-RU" dirty="0"/>
              <a:t> </a:t>
            </a:r>
            <a:r>
              <a:rPr lang="ru-RU" dirty="0" err="1"/>
              <a:t>табір</a:t>
            </a:r>
            <a:r>
              <a:rPr lang="ru-RU" dirty="0"/>
              <a:t> Освенцим (</a:t>
            </a:r>
            <a:r>
              <a:rPr lang="ru-RU" dirty="0" err="1"/>
              <a:t>Аушвіц</a:t>
            </a:r>
            <a:r>
              <a:rPr lang="ru-RU" dirty="0"/>
              <a:t>) –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ув’язнення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дослідів</a:t>
            </a:r>
            <a:r>
              <a:rPr lang="ru-RU" dirty="0"/>
              <a:t> над людьми і </a:t>
            </a:r>
            <a:r>
              <a:rPr lang="ru-RU" dirty="0" err="1"/>
              <a:t>страти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, </a:t>
            </a:r>
            <a:r>
              <a:rPr lang="ru-RU" dirty="0" err="1"/>
              <a:t>поляків</a:t>
            </a:r>
            <a:r>
              <a:rPr lang="ru-RU" dirty="0"/>
              <a:t>, </a:t>
            </a:r>
            <a:r>
              <a:rPr lang="ru-RU" dirty="0" err="1"/>
              <a:t>циган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жертв.</a:t>
            </a:r>
          </a:p>
        </p:txBody>
      </p:sp>
    </p:spTree>
    <p:extLst>
      <p:ext uri="{BB962C8B-B14F-4D97-AF65-F5344CB8AC3E}">
        <p14:creationId xmlns:p14="http://schemas.microsoft.com/office/powerpoint/2010/main" val="26728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15" y="24901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Міжнародний</a:t>
            </a:r>
            <a:r>
              <a:rPr lang="ru-RU" b="1" dirty="0"/>
              <a:t> день </a:t>
            </a:r>
            <a:r>
              <a:rPr lang="ru-RU" b="1" dirty="0" err="1"/>
              <a:t>пам’яті</a:t>
            </a:r>
            <a:r>
              <a:rPr lang="ru-RU" b="1" dirty="0"/>
              <a:t> жертв </a:t>
            </a:r>
            <a:r>
              <a:rPr lang="ru-RU" b="1" dirty="0" err="1"/>
              <a:t>Голокосту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нагадати</a:t>
            </a:r>
            <a:r>
              <a:rPr lang="ru-RU" b="1" dirty="0"/>
              <a:t> </a:t>
            </a:r>
            <a:r>
              <a:rPr lang="ru-RU" b="1" dirty="0" err="1"/>
              <a:t>всім</a:t>
            </a:r>
            <a:r>
              <a:rPr lang="ru-RU" b="1" dirty="0"/>
              <a:t> тиранам і </a:t>
            </a:r>
            <a:r>
              <a:rPr lang="ru-RU" b="1" dirty="0" err="1"/>
              <a:t>агресорам</a:t>
            </a:r>
            <a:r>
              <a:rPr lang="ru-RU" b="1" dirty="0"/>
              <a:t> </a:t>
            </a:r>
            <a:r>
              <a:rPr lang="ru-RU" b="1" dirty="0" err="1"/>
              <a:t>сьогоднішнього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 про </a:t>
            </a:r>
            <a:r>
              <a:rPr lang="ru-RU" b="1" dirty="0" err="1"/>
              <a:t>небезпечність</a:t>
            </a:r>
            <a:r>
              <a:rPr lang="ru-RU" b="1" dirty="0"/>
              <a:t> і </a:t>
            </a:r>
            <a:r>
              <a:rPr lang="ru-RU" b="1" dirty="0" err="1"/>
              <a:t>наслідки</a:t>
            </a:r>
            <a:r>
              <a:rPr lang="ru-RU" b="1" dirty="0"/>
              <a:t> </a:t>
            </a:r>
            <a:r>
              <a:rPr lang="ru-RU" b="1" dirty="0" err="1"/>
              <a:t>їхніх</a:t>
            </a:r>
            <a:r>
              <a:rPr lang="ru-RU" b="1" dirty="0"/>
              <a:t> </a:t>
            </a:r>
            <a:r>
              <a:rPr lang="ru-RU" b="1" dirty="0" err="1"/>
              <a:t>дій</a:t>
            </a:r>
            <a:r>
              <a:rPr lang="ru-RU" b="1" dirty="0"/>
              <a:t>. І рано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пізно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понесуть</a:t>
            </a:r>
            <a:r>
              <a:rPr lang="ru-RU" b="1" dirty="0"/>
              <a:t> </a:t>
            </a:r>
            <a:r>
              <a:rPr lang="ru-RU" b="1" dirty="0" err="1"/>
              <a:t>покарання</a:t>
            </a:r>
            <a:r>
              <a:rPr lang="ru-RU" b="1" dirty="0"/>
              <a:t> за </a:t>
            </a:r>
            <a:r>
              <a:rPr lang="ru-RU" b="1" dirty="0" err="1"/>
              <a:t>свої</a:t>
            </a:r>
            <a:r>
              <a:rPr lang="ru-RU" b="1" dirty="0"/>
              <a:t> </a:t>
            </a:r>
            <a:r>
              <a:rPr lang="ru-RU" b="1" dirty="0" err="1"/>
              <a:t>нелюдські</a:t>
            </a:r>
            <a:r>
              <a:rPr lang="ru-RU" b="1" dirty="0"/>
              <a:t> </a:t>
            </a:r>
            <a:r>
              <a:rPr lang="ru-RU" b="1" dirty="0" err="1"/>
              <a:t>вчинки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 smtClean="0"/>
              <a:t>У </a:t>
            </a:r>
            <a:r>
              <a:rPr lang="ru-RU" b="1" dirty="0" err="1"/>
              <a:t>цей</a:t>
            </a:r>
            <a:r>
              <a:rPr lang="ru-RU" b="1" dirty="0"/>
              <a:t> день, День </a:t>
            </a:r>
            <a:r>
              <a:rPr lang="ru-RU" b="1" dirty="0" err="1"/>
              <a:t>скорботи</a:t>
            </a:r>
            <a:r>
              <a:rPr lang="ru-RU" b="1" dirty="0"/>
              <a:t> і </a:t>
            </a:r>
            <a:r>
              <a:rPr lang="ru-RU" b="1" dirty="0" err="1"/>
              <a:t>пам’яті</a:t>
            </a:r>
            <a:r>
              <a:rPr lang="ru-RU" b="1" dirty="0"/>
              <a:t>, ми </a:t>
            </a:r>
            <a:r>
              <a:rPr lang="ru-RU" b="1" dirty="0" err="1"/>
              <a:t>приєднуємося</a:t>
            </a:r>
            <a:r>
              <a:rPr lang="ru-RU" b="1" dirty="0"/>
              <a:t> до </a:t>
            </a:r>
            <a:r>
              <a:rPr lang="ru-RU" b="1" dirty="0" err="1"/>
              <a:t>загальної</a:t>
            </a:r>
            <a:r>
              <a:rPr lang="ru-RU" b="1" dirty="0"/>
              <a:t> </a:t>
            </a:r>
            <a:r>
              <a:rPr lang="ru-RU" b="1" dirty="0" err="1"/>
              <a:t>печалі</a:t>
            </a:r>
            <a:r>
              <a:rPr lang="ru-RU" b="1" dirty="0"/>
              <a:t> і </a:t>
            </a:r>
            <a:r>
              <a:rPr lang="ru-RU" b="1" dirty="0" err="1"/>
              <a:t>прагнемо</a:t>
            </a:r>
            <a:r>
              <a:rPr lang="ru-RU" b="1" dirty="0"/>
              <a:t> </a:t>
            </a:r>
            <a:r>
              <a:rPr lang="ru-RU" b="1" dirty="0" err="1"/>
              <a:t>співчувати</a:t>
            </a:r>
            <a:r>
              <a:rPr lang="ru-RU" b="1" dirty="0"/>
              <a:t> </a:t>
            </a:r>
            <a:r>
              <a:rPr lang="ru-RU" b="1" dirty="0" err="1"/>
              <a:t>всьому</a:t>
            </a:r>
            <a:r>
              <a:rPr lang="ru-RU" b="1" dirty="0"/>
              <a:t> </a:t>
            </a:r>
            <a:r>
              <a:rPr lang="ru-RU" b="1" dirty="0" err="1"/>
              <a:t>цьому</a:t>
            </a:r>
            <a:r>
              <a:rPr lang="ru-RU" b="1" dirty="0"/>
              <a:t> болю та </a:t>
            </a:r>
            <a:r>
              <a:rPr lang="ru-RU" b="1" dirty="0" err="1"/>
              <a:t>втраті</a:t>
            </a:r>
            <a:r>
              <a:rPr lang="ru-RU" b="1" dirty="0"/>
              <a:t>, </a:t>
            </a:r>
            <a:r>
              <a:rPr lang="ru-RU" b="1" dirty="0" err="1"/>
              <a:t>ім’я</a:t>
            </a:r>
            <a:r>
              <a:rPr lang="ru-RU" b="1" dirty="0"/>
              <a:t>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Голокост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4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736" y="2025997"/>
            <a:ext cx="7315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446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27 </a:t>
            </a:r>
            <a:r>
              <a:rPr lang="ru-RU" dirty="0" err="1"/>
              <a:t>січня</a:t>
            </a:r>
            <a:r>
              <a:rPr lang="ru-RU" dirty="0"/>
              <a:t> ми разом з </a:t>
            </a:r>
            <a:r>
              <a:rPr lang="ru-RU" dirty="0" err="1"/>
              <a:t>усією</a:t>
            </a:r>
            <a:r>
              <a:rPr lang="ru-RU" dirty="0"/>
              <a:t> </a:t>
            </a:r>
            <a:r>
              <a:rPr lang="ru-RU" dirty="0" err="1"/>
              <a:t>світовою</a:t>
            </a:r>
            <a:r>
              <a:rPr lang="ru-RU" dirty="0"/>
              <a:t> </a:t>
            </a:r>
            <a:r>
              <a:rPr lang="ru-RU" dirty="0" err="1"/>
              <a:t>спільнотою</a:t>
            </a:r>
            <a:r>
              <a:rPr lang="ru-RU" dirty="0"/>
              <a:t> </a:t>
            </a:r>
            <a:r>
              <a:rPr lang="ru-RU" dirty="0" err="1"/>
              <a:t>вшановуємо</a:t>
            </a:r>
            <a:r>
              <a:rPr lang="ru-RU" dirty="0"/>
              <a:t> </a:t>
            </a:r>
            <a:r>
              <a:rPr lang="ru-RU" dirty="0" err="1"/>
              <a:t>пам’ять</a:t>
            </a:r>
            <a:r>
              <a:rPr lang="ru-RU" dirty="0"/>
              <a:t> жертв </a:t>
            </a:r>
            <a:r>
              <a:rPr lang="ru-RU" dirty="0" err="1"/>
              <a:t>Голокосту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слові</a:t>
            </a:r>
            <a:r>
              <a:rPr lang="ru-RU" dirty="0"/>
              <a:t> </a:t>
            </a:r>
            <a:r>
              <a:rPr lang="ru-RU" dirty="0" err="1"/>
              <a:t>закодовані</a:t>
            </a:r>
            <a:r>
              <a:rPr lang="ru-RU" dirty="0"/>
              <a:t> </a:t>
            </a:r>
            <a:r>
              <a:rPr lang="ru-RU" dirty="0" err="1"/>
              <a:t>трагедія</a:t>
            </a:r>
            <a:r>
              <a:rPr lang="ru-RU" dirty="0"/>
              <a:t> народу та  </a:t>
            </a:r>
            <a:r>
              <a:rPr lang="ru-RU" dirty="0" err="1"/>
              <a:t>пам’ять</a:t>
            </a:r>
            <a:r>
              <a:rPr lang="ru-RU" dirty="0"/>
              <a:t> про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життів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день, День </a:t>
            </a:r>
            <a:r>
              <a:rPr lang="ru-RU" dirty="0" err="1"/>
              <a:t>скорботи</a:t>
            </a:r>
            <a:r>
              <a:rPr lang="ru-RU" dirty="0"/>
              <a:t> і </a:t>
            </a:r>
            <a:r>
              <a:rPr lang="ru-RU" dirty="0" err="1"/>
              <a:t>пам’яті</a:t>
            </a:r>
            <a:r>
              <a:rPr lang="ru-RU" dirty="0"/>
              <a:t>, ми </a:t>
            </a:r>
            <a:r>
              <a:rPr lang="ru-RU" dirty="0" err="1"/>
              <a:t>приєднуємося</a:t>
            </a:r>
            <a:r>
              <a:rPr lang="ru-RU" dirty="0"/>
              <a:t> до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печалі</a:t>
            </a:r>
            <a:r>
              <a:rPr lang="ru-RU" dirty="0"/>
              <a:t> і </a:t>
            </a:r>
            <a:r>
              <a:rPr lang="ru-RU" dirty="0" err="1"/>
              <a:t>прагнемо</a:t>
            </a:r>
            <a:r>
              <a:rPr lang="ru-RU" dirty="0"/>
              <a:t> </a:t>
            </a:r>
            <a:r>
              <a:rPr lang="ru-RU" dirty="0" err="1"/>
              <a:t>співчувати</a:t>
            </a:r>
            <a:r>
              <a:rPr lang="ru-RU" dirty="0"/>
              <a:t>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болю та </a:t>
            </a:r>
            <a:r>
              <a:rPr lang="ru-RU" dirty="0" err="1"/>
              <a:t>втраті</a:t>
            </a:r>
            <a:r>
              <a:rPr lang="ru-RU" dirty="0"/>
              <a:t>,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Голокост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заповнити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запобігти</a:t>
            </a:r>
            <a:r>
              <a:rPr lang="ru-RU" dirty="0"/>
              <a:t>. Але нехай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надія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повториться!</a:t>
            </a:r>
          </a:p>
        </p:txBody>
      </p:sp>
    </p:spTree>
    <p:extLst>
      <p:ext uri="{BB962C8B-B14F-4D97-AF65-F5344CB8AC3E}">
        <p14:creationId xmlns:p14="http://schemas.microsoft.com/office/powerpoint/2010/main" val="28570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76" y="0"/>
            <a:ext cx="10515600" cy="6858000"/>
          </a:xfrm>
        </p:spPr>
        <p:txBody>
          <a:bodyPr>
            <a:normAutofit/>
          </a:bodyPr>
          <a:lstStyle/>
          <a:p>
            <a:r>
              <a:rPr lang="ru-RU" sz="4400" b="1" dirty="0"/>
              <a:t>"</a:t>
            </a:r>
            <a:r>
              <a:rPr lang="ru-RU" sz="4400" b="1" dirty="0" err="1"/>
              <a:t>Голокост</a:t>
            </a:r>
            <a:r>
              <a:rPr lang="ru-RU" sz="4400" b="1" dirty="0"/>
              <a:t>, </a:t>
            </a:r>
            <a:r>
              <a:rPr lang="ru-RU" sz="4400" b="1" dirty="0" err="1"/>
              <a:t>що</a:t>
            </a:r>
            <a:r>
              <a:rPr lang="ru-RU" sz="4400" b="1" dirty="0"/>
              <a:t> </a:t>
            </a:r>
            <a:r>
              <a:rPr lang="ru-RU" sz="4400" b="1" dirty="0" err="1"/>
              <a:t>призвів</a:t>
            </a:r>
            <a:r>
              <a:rPr lang="ru-RU" sz="4400" b="1" dirty="0"/>
              <a:t> до </a:t>
            </a:r>
            <a:r>
              <a:rPr lang="ru-RU" sz="4400" b="1" dirty="0" err="1"/>
              <a:t>винищування</a:t>
            </a:r>
            <a:r>
              <a:rPr lang="ru-RU" sz="4400" b="1" dirty="0"/>
              <a:t> </a:t>
            </a:r>
            <a:r>
              <a:rPr lang="ru-RU" sz="4400" b="1" dirty="0" err="1"/>
              <a:t>однієї</a:t>
            </a:r>
            <a:r>
              <a:rPr lang="ru-RU" sz="4400" b="1" dirty="0"/>
              <a:t> </a:t>
            </a:r>
            <a:r>
              <a:rPr lang="ru-RU" sz="4400" b="1" dirty="0" err="1"/>
              <a:t>третини</a:t>
            </a:r>
            <a:r>
              <a:rPr lang="ru-RU" sz="4400" b="1" dirty="0"/>
              <a:t> </a:t>
            </a:r>
            <a:r>
              <a:rPr lang="ru-RU" sz="4400" b="1" dirty="0" err="1"/>
              <a:t>євреїв</a:t>
            </a:r>
            <a:r>
              <a:rPr lang="ru-RU" sz="4400" b="1" dirty="0"/>
              <a:t> і </a:t>
            </a:r>
            <a:r>
              <a:rPr lang="ru-RU" sz="4400" b="1" dirty="0" err="1"/>
              <a:t>незліченних</a:t>
            </a:r>
            <a:r>
              <a:rPr lang="ru-RU" sz="4400" b="1" dirty="0"/>
              <a:t> жертв з числа </a:t>
            </a:r>
            <a:r>
              <a:rPr lang="ru-RU" sz="4400" b="1" dirty="0" err="1"/>
              <a:t>представників</a:t>
            </a:r>
            <a:r>
              <a:rPr lang="ru-RU" sz="4400" b="1" dirty="0"/>
              <a:t> </a:t>
            </a:r>
            <a:r>
              <a:rPr lang="ru-RU" sz="4400" b="1" dirty="0" err="1"/>
              <a:t>інших</a:t>
            </a:r>
            <a:r>
              <a:rPr lang="ru-RU" sz="4400" b="1" dirty="0"/>
              <a:t> </a:t>
            </a:r>
            <a:r>
              <a:rPr lang="ru-RU" sz="4400" b="1" dirty="0" err="1"/>
              <a:t>меншин</a:t>
            </a:r>
            <a:r>
              <a:rPr lang="ru-RU" sz="4400" b="1" dirty="0"/>
              <a:t>, буде </a:t>
            </a:r>
            <a:r>
              <a:rPr lang="ru-RU" sz="4400" b="1" dirty="0" err="1"/>
              <a:t>завжди</a:t>
            </a:r>
            <a:r>
              <a:rPr lang="ru-RU" sz="4400" b="1" dirty="0"/>
              <a:t> </a:t>
            </a:r>
            <a:r>
              <a:rPr lang="ru-RU" sz="4400" b="1" dirty="0" err="1"/>
              <a:t>служити</a:t>
            </a:r>
            <a:r>
              <a:rPr lang="ru-RU" sz="4400" b="1" dirty="0"/>
              <a:t> </a:t>
            </a:r>
            <a:r>
              <a:rPr lang="ru-RU" sz="4400" b="1" dirty="0" err="1"/>
              <a:t>всім</a:t>
            </a:r>
            <a:r>
              <a:rPr lang="ru-RU" sz="4400" b="1" dirty="0"/>
              <a:t> народам </a:t>
            </a:r>
            <a:r>
              <a:rPr lang="ru-RU" sz="4400" b="1" dirty="0" err="1"/>
              <a:t>застереженням</a:t>
            </a:r>
            <a:r>
              <a:rPr lang="ru-RU" sz="4400" b="1" dirty="0"/>
              <a:t> про </a:t>
            </a:r>
            <a:r>
              <a:rPr lang="ru-RU" sz="4400" b="1" dirty="0" err="1"/>
              <a:t>небезпеки</a:t>
            </a:r>
            <a:r>
              <a:rPr lang="ru-RU" sz="4400" b="1" dirty="0"/>
              <a:t>, </a:t>
            </a:r>
            <a:r>
              <a:rPr lang="ru-RU" sz="4400" b="1" dirty="0" err="1"/>
              <a:t>що</a:t>
            </a:r>
            <a:r>
              <a:rPr lang="ru-RU" sz="4400" b="1" dirty="0"/>
              <a:t> таять у </a:t>
            </a:r>
            <a:r>
              <a:rPr lang="ru-RU" sz="4400" b="1" dirty="0" err="1"/>
              <a:t>собі</a:t>
            </a:r>
            <a:r>
              <a:rPr lang="ru-RU" sz="4400" b="1" dirty="0"/>
              <a:t> ненависть, фанатизм, расизм і </a:t>
            </a:r>
            <a:r>
              <a:rPr lang="ru-RU" sz="4400" b="1" dirty="0" err="1"/>
              <a:t>упередженість</a:t>
            </a:r>
            <a:r>
              <a:rPr lang="ru-RU" sz="4400" b="1" dirty="0"/>
              <a:t>", — </a:t>
            </a:r>
            <a:r>
              <a:rPr lang="ru-RU" sz="4400" b="1" dirty="0" err="1"/>
              <a:t>йдеться</a:t>
            </a:r>
            <a:r>
              <a:rPr lang="ru-RU" sz="4400" b="1" dirty="0"/>
              <a:t> в </a:t>
            </a:r>
            <a:r>
              <a:rPr lang="ru-RU" sz="4400" b="1" dirty="0" err="1"/>
              <a:t>резолюції</a:t>
            </a:r>
            <a:r>
              <a:rPr lang="ru-RU" sz="4400" b="1" dirty="0"/>
              <a:t> ГА ООН. </a:t>
            </a:r>
            <a:r>
              <a:rPr lang="ru-RU" sz="4400" b="1" dirty="0" err="1"/>
              <a:t>Ініціаторами</a:t>
            </a:r>
            <a:r>
              <a:rPr lang="ru-RU" sz="4400" b="1" dirty="0"/>
              <a:t> </a:t>
            </a:r>
            <a:r>
              <a:rPr lang="ru-RU" sz="4400" b="1" dirty="0" err="1"/>
              <a:t>ухвалення</a:t>
            </a:r>
            <a:r>
              <a:rPr lang="ru-RU" sz="4400" b="1" dirty="0"/>
              <a:t> документа </a:t>
            </a:r>
            <a:r>
              <a:rPr lang="ru-RU" sz="4400" b="1" dirty="0" err="1"/>
              <a:t>виступили</a:t>
            </a:r>
            <a:r>
              <a:rPr lang="ru-RU" sz="4400" b="1" dirty="0"/>
              <a:t> </a:t>
            </a:r>
            <a:r>
              <a:rPr lang="ru-RU" sz="4400" b="1" dirty="0" err="1"/>
              <a:t>Ізраїль</a:t>
            </a:r>
            <a:r>
              <a:rPr lang="ru-RU" sz="4400" b="1" dirty="0"/>
              <a:t>, Канада, </a:t>
            </a:r>
            <a:r>
              <a:rPr lang="ru-RU" sz="4400" b="1" dirty="0" err="1"/>
              <a:t>Австралія</a:t>
            </a:r>
            <a:r>
              <a:rPr lang="ru-RU" sz="4400" b="1" dirty="0"/>
              <a:t>, </a:t>
            </a:r>
            <a:r>
              <a:rPr lang="ru-RU" sz="4400" b="1" dirty="0" err="1"/>
              <a:t>Росія</a:t>
            </a:r>
            <a:r>
              <a:rPr lang="ru-RU" sz="4400" b="1" dirty="0"/>
              <a:t> і США, а </a:t>
            </a:r>
            <a:r>
              <a:rPr lang="ru-RU" sz="4400" b="1" dirty="0" err="1"/>
              <a:t>їх</a:t>
            </a:r>
            <a:r>
              <a:rPr lang="ru-RU" sz="4400" b="1" dirty="0"/>
              <a:t> </a:t>
            </a:r>
            <a:r>
              <a:rPr lang="ru-RU" sz="4400" b="1" dirty="0" err="1"/>
              <a:t>співавторами</a:t>
            </a:r>
            <a:r>
              <a:rPr lang="ru-RU" sz="4400" b="1" dirty="0"/>
              <a:t> - </a:t>
            </a:r>
            <a:r>
              <a:rPr lang="ru-RU" sz="4400" b="1" dirty="0" err="1"/>
              <a:t>ще</a:t>
            </a:r>
            <a:r>
              <a:rPr lang="ru-RU" sz="4400" b="1" dirty="0"/>
              <a:t> </a:t>
            </a:r>
            <a:r>
              <a:rPr lang="ru-RU" sz="4400" b="1" dirty="0" err="1"/>
              <a:t>понад</a:t>
            </a:r>
            <a:r>
              <a:rPr lang="ru-RU" sz="4400" b="1" dirty="0"/>
              <a:t> 90 держав.</a:t>
            </a:r>
          </a:p>
        </p:txBody>
      </p:sp>
    </p:spTree>
    <p:extLst>
      <p:ext uri="{BB962C8B-B14F-4D97-AF65-F5344CB8AC3E}">
        <p14:creationId xmlns:p14="http://schemas.microsoft.com/office/powerpoint/2010/main" val="587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167425"/>
            <a:ext cx="8480958" cy="64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68"/>
            <a:ext cx="10515600" cy="6716332"/>
          </a:xfrm>
        </p:spPr>
        <p:txBody>
          <a:bodyPr>
            <a:noAutofit/>
          </a:bodyPr>
          <a:lstStyle/>
          <a:p>
            <a:r>
              <a:rPr lang="ru-RU" sz="4400" b="1" dirty="0" err="1"/>
              <a:t>Оголосивши</a:t>
            </a:r>
            <a:r>
              <a:rPr lang="ru-RU" sz="4400" b="1" dirty="0"/>
              <a:t> 27 </a:t>
            </a:r>
            <a:r>
              <a:rPr lang="ru-RU" sz="4400" b="1" dirty="0" err="1"/>
              <a:t>січня</a:t>
            </a:r>
            <a:r>
              <a:rPr lang="ru-RU" sz="4400" b="1" dirty="0"/>
              <a:t> </a:t>
            </a:r>
            <a:r>
              <a:rPr lang="ru-RU" sz="4400" b="1" dirty="0" err="1"/>
              <a:t>Міжнародним</a:t>
            </a:r>
            <a:r>
              <a:rPr lang="ru-RU" sz="4400" b="1" dirty="0"/>
              <a:t> днем </a:t>
            </a:r>
            <a:r>
              <a:rPr lang="ru-RU" sz="4400" b="1" dirty="0" err="1"/>
              <a:t>пам'яті</a:t>
            </a:r>
            <a:r>
              <a:rPr lang="ru-RU" sz="4400" b="1" dirty="0"/>
              <a:t> жертв </a:t>
            </a:r>
            <a:r>
              <a:rPr lang="ru-RU" sz="4400" b="1" dirty="0" err="1"/>
              <a:t>Голокосту</a:t>
            </a:r>
            <a:r>
              <a:rPr lang="ru-RU" sz="4400" b="1" dirty="0"/>
              <a:t>, </a:t>
            </a:r>
            <a:r>
              <a:rPr lang="ru-RU" sz="4400" b="1" dirty="0" err="1"/>
              <a:t>Генеральна</a:t>
            </a:r>
            <a:r>
              <a:rPr lang="ru-RU" sz="4400" b="1" dirty="0"/>
              <a:t> </a:t>
            </a:r>
            <a:r>
              <a:rPr lang="ru-RU" sz="4400" b="1" dirty="0" err="1"/>
              <a:t>Асамблея</a:t>
            </a:r>
            <a:r>
              <a:rPr lang="ru-RU" sz="4400" b="1" dirty="0"/>
              <a:t> ООН закликала </a:t>
            </a:r>
            <a:r>
              <a:rPr lang="ru-RU" sz="4400" b="1" dirty="0" err="1"/>
              <a:t>держави</a:t>
            </a:r>
            <a:r>
              <a:rPr lang="ru-RU" sz="4400" b="1" dirty="0"/>
              <a:t>-члени </a:t>
            </a:r>
            <a:r>
              <a:rPr lang="ru-RU" sz="4400" b="1" dirty="0" err="1"/>
              <a:t>розробити</a:t>
            </a:r>
            <a:r>
              <a:rPr lang="ru-RU" sz="4400" b="1" dirty="0"/>
              <a:t> </a:t>
            </a:r>
            <a:r>
              <a:rPr lang="ru-RU" sz="4400" b="1" dirty="0" err="1"/>
              <a:t>просвітницькі</a:t>
            </a:r>
            <a:r>
              <a:rPr lang="ru-RU" sz="4400" b="1" dirty="0"/>
              <a:t> </a:t>
            </a:r>
            <a:r>
              <a:rPr lang="ru-RU" sz="4400" b="1" dirty="0" err="1"/>
              <a:t>програми</a:t>
            </a:r>
            <a:r>
              <a:rPr lang="ru-RU" sz="4400" b="1" dirty="0"/>
              <a:t>, </a:t>
            </a:r>
            <a:r>
              <a:rPr lang="ru-RU" sz="4400" b="1" dirty="0" err="1"/>
              <a:t>щоби</a:t>
            </a:r>
            <a:r>
              <a:rPr lang="ru-RU" sz="4400" b="1" dirty="0"/>
              <a:t> </a:t>
            </a:r>
            <a:r>
              <a:rPr lang="ru-RU" sz="4400" b="1" dirty="0" err="1"/>
              <a:t>наступні</a:t>
            </a:r>
            <a:r>
              <a:rPr lang="ru-RU" sz="4400" b="1" dirty="0"/>
              <a:t> </a:t>
            </a:r>
            <a:r>
              <a:rPr lang="ru-RU" sz="4400" b="1" dirty="0" err="1"/>
              <a:t>покоління</a:t>
            </a:r>
            <a:r>
              <a:rPr lang="ru-RU" sz="4400" b="1" dirty="0"/>
              <a:t> </a:t>
            </a:r>
            <a:r>
              <a:rPr lang="ru-RU" sz="4400" b="1" dirty="0" err="1"/>
              <a:t>зберегли</a:t>
            </a:r>
            <a:r>
              <a:rPr lang="ru-RU" sz="4400" b="1" dirty="0"/>
              <a:t> </a:t>
            </a:r>
            <a:r>
              <a:rPr lang="ru-RU" sz="4400" b="1" dirty="0" err="1"/>
              <a:t>пам'ять</a:t>
            </a:r>
            <a:r>
              <a:rPr lang="ru-RU" sz="4400" b="1" dirty="0"/>
              <a:t> про </a:t>
            </a:r>
            <a:r>
              <a:rPr lang="ru-RU" sz="4400" b="1" dirty="0" err="1"/>
              <a:t>цю</a:t>
            </a:r>
            <a:r>
              <a:rPr lang="ru-RU" sz="4400" b="1" dirty="0"/>
              <a:t> </a:t>
            </a:r>
            <a:r>
              <a:rPr lang="ru-RU" sz="4400" b="1" dirty="0" err="1"/>
              <a:t>трагедію</a:t>
            </a:r>
            <a:r>
              <a:rPr lang="ru-RU" sz="4400" b="1" dirty="0"/>
              <a:t> з метою </a:t>
            </a:r>
            <a:r>
              <a:rPr lang="ru-RU" sz="4400" b="1" dirty="0" err="1"/>
              <a:t>запобігання</a:t>
            </a:r>
            <a:r>
              <a:rPr lang="ru-RU" sz="4400" b="1" dirty="0"/>
              <a:t> в </a:t>
            </a:r>
            <a:r>
              <a:rPr lang="ru-RU" sz="4400" b="1" dirty="0" err="1"/>
              <a:t>майбутньому</a:t>
            </a:r>
            <a:r>
              <a:rPr lang="ru-RU" sz="4400" b="1" dirty="0"/>
              <a:t> актам геноциду і </a:t>
            </a:r>
            <a:r>
              <a:rPr lang="ru-RU" sz="4400" b="1" dirty="0" err="1"/>
              <a:t>охороняти</a:t>
            </a:r>
            <a:r>
              <a:rPr lang="ru-RU" sz="4400" b="1" dirty="0"/>
              <a:t>, як </a:t>
            </a:r>
            <a:r>
              <a:rPr lang="ru-RU" sz="4400" b="1" dirty="0" err="1"/>
              <a:t>пам'ятки</a:t>
            </a:r>
            <a:r>
              <a:rPr lang="ru-RU" sz="4400" b="1" dirty="0"/>
              <a:t> </a:t>
            </a:r>
            <a:r>
              <a:rPr lang="ru-RU" sz="4400" b="1" dirty="0" err="1"/>
              <a:t>історії</a:t>
            </a:r>
            <a:r>
              <a:rPr lang="ru-RU" sz="4400" b="1" dirty="0"/>
              <a:t>, </a:t>
            </a:r>
            <a:r>
              <a:rPr lang="ru-RU" sz="4400" b="1" dirty="0" err="1"/>
              <a:t>місця</a:t>
            </a:r>
            <a:r>
              <a:rPr lang="ru-RU" sz="4400" b="1" dirty="0"/>
              <a:t>, де </a:t>
            </a:r>
            <a:r>
              <a:rPr lang="ru-RU" sz="4400" b="1" dirty="0" err="1"/>
              <a:t>відбувалися</a:t>
            </a:r>
            <a:r>
              <a:rPr lang="ru-RU" sz="4400" b="1" dirty="0"/>
              <a:t> </a:t>
            </a:r>
            <a:r>
              <a:rPr lang="ru-RU" sz="4400" b="1" dirty="0" err="1"/>
              <a:t>масові</a:t>
            </a:r>
            <a:r>
              <a:rPr lang="ru-RU" sz="4400" b="1" dirty="0"/>
              <a:t> </a:t>
            </a:r>
            <a:r>
              <a:rPr lang="ru-RU" sz="4400" b="1" dirty="0" err="1"/>
              <a:t>вбивства</a:t>
            </a:r>
            <a:r>
              <a:rPr lang="ru-RU" sz="4400" b="1" dirty="0"/>
              <a:t> </a:t>
            </a:r>
            <a:r>
              <a:rPr lang="ru-RU" sz="4400" b="1" dirty="0" err="1"/>
              <a:t>євреїв</a:t>
            </a:r>
            <a:r>
              <a:rPr lang="ru-RU" sz="4400" b="1" dirty="0"/>
              <a:t>.</a:t>
            </a:r>
          </a:p>
          <a:p>
            <a:endParaRPr lang="ru-RU" sz="4400" b="1" dirty="0"/>
          </a:p>
          <a:p>
            <a:r>
              <a:rPr lang="ru-RU" sz="4400" b="1" dirty="0" err="1"/>
              <a:t>Уперше</a:t>
            </a:r>
            <a:r>
              <a:rPr lang="ru-RU" sz="4400" b="1" dirty="0"/>
              <a:t> </a:t>
            </a:r>
            <a:r>
              <a:rPr lang="ru-RU" sz="4400" b="1" dirty="0" err="1"/>
              <a:t>Міжнародний</a:t>
            </a:r>
            <a:r>
              <a:rPr lang="ru-RU" sz="4400" b="1" dirty="0"/>
              <a:t> день </a:t>
            </a:r>
            <a:r>
              <a:rPr lang="ru-RU" sz="4400" b="1" dirty="0" err="1"/>
              <a:t>пам'яті</a:t>
            </a:r>
            <a:r>
              <a:rPr lang="ru-RU" sz="4400" b="1" dirty="0"/>
              <a:t> жертв </a:t>
            </a:r>
            <a:r>
              <a:rPr lang="ru-RU" sz="4400" b="1" dirty="0" err="1"/>
              <a:t>Голокосту</a:t>
            </a:r>
            <a:r>
              <a:rPr lang="ru-RU" sz="4400" b="1" dirty="0"/>
              <a:t> </a:t>
            </a:r>
            <a:r>
              <a:rPr lang="ru-RU" sz="4400" b="1" dirty="0" err="1"/>
              <a:t>відзначили</a:t>
            </a:r>
            <a:r>
              <a:rPr lang="ru-RU" sz="4400" b="1" dirty="0"/>
              <a:t> в </a:t>
            </a:r>
            <a:r>
              <a:rPr lang="ru-RU" sz="4400" b="1" dirty="0" err="1"/>
              <a:t>усьому</a:t>
            </a:r>
            <a:r>
              <a:rPr lang="ru-RU" sz="4400" b="1" dirty="0"/>
              <a:t> </a:t>
            </a:r>
            <a:r>
              <a:rPr lang="ru-RU" sz="4400" b="1" dirty="0" err="1"/>
              <a:t>світі</a:t>
            </a:r>
            <a:r>
              <a:rPr lang="ru-RU" sz="4400" b="1" dirty="0"/>
              <a:t> у 2006 р. </a:t>
            </a:r>
            <a:r>
              <a:rPr lang="ru-RU" sz="4400" b="1" dirty="0" err="1"/>
              <a:t>Проте</a:t>
            </a:r>
            <a:r>
              <a:rPr lang="ru-RU" sz="4400" b="1" dirty="0"/>
              <a:t> </a:t>
            </a:r>
            <a:r>
              <a:rPr lang="ru-RU" sz="4400" b="1" dirty="0" err="1"/>
              <a:t>деякі</a:t>
            </a:r>
            <a:r>
              <a:rPr lang="ru-RU" sz="4400" b="1" dirty="0"/>
              <a:t> </a:t>
            </a:r>
            <a:r>
              <a:rPr lang="ru-RU" sz="4400" b="1" dirty="0" err="1"/>
              <a:t>країни</a:t>
            </a:r>
            <a:r>
              <a:rPr lang="ru-RU" sz="4400" b="1" dirty="0"/>
              <a:t> </a:t>
            </a:r>
            <a:r>
              <a:rPr lang="ru-RU" sz="4400" b="1" dirty="0" err="1"/>
              <a:t>відзначали</a:t>
            </a:r>
            <a:r>
              <a:rPr lang="ru-RU" sz="4400" b="1" dirty="0"/>
              <a:t> </a:t>
            </a:r>
            <a:r>
              <a:rPr lang="ru-RU" sz="4400" b="1" dirty="0" err="1"/>
              <a:t>цей</a:t>
            </a:r>
            <a:r>
              <a:rPr lang="ru-RU" sz="4400" b="1" dirty="0"/>
              <a:t> день і </a:t>
            </a:r>
            <a:r>
              <a:rPr lang="ru-RU" sz="4400" b="1" dirty="0" err="1"/>
              <a:t>раніше</a:t>
            </a:r>
            <a:r>
              <a:rPr lang="ru-RU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0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err="1"/>
              <a:t>Україна</a:t>
            </a:r>
            <a:r>
              <a:rPr lang="ru-RU" sz="5400" b="1" dirty="0"/>
              <a:t> в </a:t>
            </a:r>
            <a:r>
              <a:rPr lang="ru-RU" sz="5400" b="1" dirty="0" err="1"/>
              <a:t>часи</a:t>
            </a:r>
            <a:r>
              <a:rPr lang="ru-RU" sz="5400" b="1" dirty="0"/>
              <a:t> </a:t>
            </a:r>
            <a:r>
              <a:rPr lang="ru-RU" sz="5400" b="1" dirty="0" err="1"/>
              <a:t>Голокосту</a:t>
            </a:r>
            <a:r>
              <a:rPr lang="ru-RU" sz="5400" b="1" dirty="0"/>
              <a:t>. </a:t>
            </a:r>
            <a:r>
              <a:rPr lang="ru-RU" sz="5400" b="1" dirty="0" err="1"/>
              <a:t>Історичні</a:t>
            </a:r>
            <a:r>
              <a:rPr lang="ru-RU" sz="5400" b="1" dirty="0"/>
              <a:t> </a:t>
            </a:r>
            <a:r>
              <a:rPr lang="ru-RU" sz="5400" b="1" dirty="0" err="1"/>
              <a:t>факти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5" y="1811147"/>
            <a:ext cx="5028450" cy="245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024" y="1811147"/>
            <a:ext cx="6224430" cy="3501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2750"/>
            <a:ext cx="6191250" cy="3905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3429000"/>
            <a:ext cx="6000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/>
              <a:t>Забута</a:t>
            </a:r>
            <a:r>
              <a:rPr lang="ru-RU" sz="5400" b="1" dirty="0"/>
              <a:t> </a:t>
            </a:r>
            <a:r>
              <a:rPr lang="ru-RU" sz="5400" b="1" dirty="0" err="1"/>
              <a:t>історія</a:t>
            </a:r>
            <a:r>
              <a:rPr lang="ru-RU" sz="5400" b="1" dirty="0"/>
              <a:t> </a:t>
            </a:r>
            <a:r>
              <a:rPr lang="ru-RU" sz="5400" b="1" dirty="0" err="1"/>
              <a:t>херсонського</a:t>
            </a:r>
            <a:r>
              <a:rPr lang="ru-RU" sz="5400" b="1" dirty="0"/>
              <a:t> гетто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95469"/>
            <a:ext cx="6138196" cy="3452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3629" y="180169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/>
              <a:t>Після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окупації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міста</a:t>
            </a:r>
            <a:r>
              <a:rPr lang="ru-RU" sz="3200" b="1" dirty="0" smtClean="0"/>
              <a:t> 19 </a:t>
            </a:r>
            <a:r>
              <a:rPr lang="ru-RU" sz="3200" b="1" dirty="0" err="1" smtClean="0"/>
              <a:t>серпня</a:t>
            </a:r>
            <a:r>
              <a:rPr lang="ru-RU" sz="3200" b="1" dirty="0" smtClean="0"/>
              <a:t> 1941 року у </a:t>
            </a:r>
            <a:r>
              <a:rPr lang="ru-RU" sz="3200" b="1" dirty="0" err="1" smtClean="0"/>
              <a:t>нацистських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військ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чітка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вказівка</a:t>
            </a:r>
            <a:r>
              <a:rPr lang="ru-RU" sz="3200" b="1" dirty="0" smtClean="0"/>
              <a:t>: </a:t>
            </a:r>
            <a:r>
              <a:rPr lang="ru-RU" sz="3200" b="1" dirty="0" err="1" smtClean="0"/>
              <a:t>знищити</a:t>
            </a:r>
            <a:r>
              <a:rPr lang="ru-RU" sz="3200" b="1" dirty="0" smtClean="0"/>
              <a:t> все </a:t>
            </a:r>
            <a:r>
              <a:rPr lang="ru-RU" sz="3200" b="1" dirty="0" err="1" smtClean="0"/>
              <a:t>єврейське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населення</a:t>
            </a:r>
            <a:r>
              <a:rPr lang="ru-RU" sz="3200" b="1" dirty="0" smtClean="0"/>
              <a:t>. Але для початку </a:t>
            </a:r>
            <a:r>
              <a:rPr lang="ru-RU" sz="3200" b="1" dirty="0" err="1" smtClean="0"/>
              <a:t>їх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виокремити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серед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інших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Тож</a:t>
            </a:r>
            <a:r>
              <a:rPr lang="ru-RU" sz="3200" b="1" dirty="0" smtClean="0"/>
              <a:t> один </a:t>
            </a:r>
            <a:r>
              <a:rPr lang="ru-RU" sz="3200" b="1" dirty="0" err="1" smtClean="0"/>
              <a:t>із</a:t>
            </a:r>
            <a:r>
              <a:rPr lang="ru-RU" sz="3200" b="1" dirty="0" smtClean="0"/>
              <a:t> перших </a:t>
            </a:r>
            <a:r>
              <a:rPr lang="ru-RU" sz="3200" b="1" dirty="0" err="1" smtClean="0"/>
              <a:t>наказів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нової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влади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Херсоні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всі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євреї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з'явитись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реєстрацію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963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169" y="679405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b="1" dirty="0"/>
              <a:t>За </a:t>
            </a:r>
            <a:r>
              <a:rPr lang="ru-RU" sz="3200" b="1" dirty="0" err="1"/>
              <a:t>невиконання</a:t>
            </a:r>
            <a:r>
              <a:rPr lang="ru-RU" sz="3200" b="1" dirty="0"/>
              <a:t> наказу </a:t>
            </a:r>
            <a:r>
              <a:rPr lang="ru-RU" sz="3200" b="1" dirty="0" err="1"/>
              <a:t>передбачалась</a:t>
            </a:r>
            <a:r>
              <a:rPr lang="ru-RU" sz="3200" b="1" dirty="0"/>
              <a:t> смертна кара. </a:t>
            </a:r>
            <a:r>
              <a:rPr lang="ru-RU" sz="3200" b="1" dirty="0" err="1"/>
              <a:t>Всіх</a:t>
            </a:r>
            <a:r>
              <a:rPr lang="ru-RU" sz="3200" b="1" dirty="0"/>
              <a:t> </a:t>
            </a:r>
            <a:r>
              <a:rPr lang="ru-RU" sz="3200" b="1" dirty="0" err="1"/>
              <a:t>євреїв</a:t>
            </a:r>
            <a:r>
              <a:rPr lang="ru-RU" sz="3200" b="1" dirty="0"/>
              <a:t> </a:t>
            </a:r>
            <a:r>
              <a:rPr lang="ru-RU" sz="3200" b="1" dirty="0" err="1"/>
              <a:t>міста</a:t>
            </a:r>
            <a:r>
              <a:rPr lang="ru-RU" sz="3200" b="1" dirty="0"/>
              <a:t> </a:t>
            </a:r>
            <a:r>
              <a:rPr lang="ru-RU" sz="3200" b="1" dirty="0" err="1"/>
              <a:t>зібрали</a:t>
            </a:r>
            <a:r>
              <a:rPr lang="ru-RU" sz="3200" b="1" dirty="0"/>
              <a:t> в одному компактному </a:t>
            </a:r>
            <a:r>
              <a:rPr lang="ru-RU" sz="3200" b="1" dirty="0" err="1"/>
              <a:t>місці</a:t>
            </a:r>
            <a:r>
              <a:rPr lang="ru-RU" sz="3200" b="1" dirty="0"/>
              <a:t> на </a:t>
            </a:r>
            <a:r>
              <a:rPr lang="ru-RU" sz="3200" b="1" dirty="0" err="1"/>
              <a:t>території</a:t>
            </a:r>
            <a:r>
              <a:rPr lang="ru-RU" sz="3200" b="1" dirty="0"/>
              <a:t> </a:t>
            </a:r>
            <a:r>
              <a:rPr lang="ru-RU" sz="3200" b="1" dirty="0" err="1"/>
              <a:t>чотирьох</a:t>
            </a:r>
            <a:r>
              <a:rPr lang="ru-RU" sz="3200" b="1" dirty="0"/>
              <a:t> </a:t>
            </a:r>
            <a:r>
              <a:rPr lang="ru-RU" sz="3200" b="1" dirty="0" err="1"/>
              <a:t>вулиць</a:t>
            </a:r>
            <a:r>
              <a:rPr lang="ru-RU" sz="3200" b="1" dirty="0"/>
              <a:t> </a:t>
            </a:r>
            <a:r>
              <a:rPr lang="ru-RU" sz="3200" b="1" dirty="0" err="1"/>
              <a:t>Форштадських</a:t>
            </a:r>
            <a:r>
              <a:rPr lang="ru-RU" sz="3200" b="1" dirty="0"/>
              <a:t>, де </a:t>
            </a:r>
            <a:r>
              <a:rPr lang="ru-RU" sz="3200" b="1" dirty="0" err="1"/>
              <a:t>історично</a:t>
            </a:r>
            <a:r>
              <a:rPr lang="ru-RU" sz="3200" b="1" dirty="0"/>
              <a:t> мешкало </a:t>
            </a:r>
            <a:r>
              <a:rPr lang="ru-RU" sz="3200" b="1" dirty="0" err="1"/>
              <a:t>багато</a:t>
            </a:r>
            <a:r>
              <a:rPr lang="ru-RU" sz="3200" b="1" dirty="0"/>
              <a:t> </a:t>
            </a:r>
            <a:r>
              <a:rPr lang="ru-RU" sz="3200" b="1" dirty="0" err="1"/>
              <a:t>євреїв</a:t>
            </a:r>
            <a:r>
              <a:rPr lang="ru-RU" sz="3200" b="1" dirty="0"/>
              <a:t>.</a:t>
            </a:r>
          </a:p>
          <a:p>
            <a:endParaRPr lang="ru-RU" sz="3200" b="1" dirty="0"/>
          </a:p>
          <a:p>
            <a:r>
              <a:rPr lang="ru-RU" sz="3200" b="1" dirty="0"/>
              <a:t>"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фактично</a:t>
            </a:r>
            <a:r>
              <a:rPr lang="ru-RU" sz="3200" b="1" dirty="0"/>
              <a:t> </a:t>
            </a:r>
            <a:r>
              <a:rPr lang="ru-RU" sz="3200" b="1" dirty="0" err="1"/>
              <a:t>був</a:t>
            </a:r>
            <a:r>
              <a:rPr lang="ru-RU" sz="3200" b="1" dirty="0"/>
              <a:t> </a:t>
            </a:r>
            <a:r>
              <a:rPr lang="ru-RU" sz="3200" b="1" dirty="0" err="1"/>
              <a:t>прямокутник</a:t>
            </a:r>
            <a:r>
              <a:rPr lang="ru-RU" sz="3200" b="1" dirty="0"/>
              <a:t> з </a:t>
            </a:r>
            <a:r>
              <a:rPr lang="ru-RU" sz="3200" b="1" dirty="0" err="1"/>
              <a:t>чотирьох</a:t>
            </a:r>
            <a:r>
              <a:rPr lang="ru-RU" sz="3200" b="1" dirty="0"/>
              <a:t> </a:t>
            </a:r>
            <a:r>
              <a:rPr lang="ru-RU" sz="3200" b="1" dirty="0" err="1"/>
              <a:t>вулиць</a:t>
            </a:r>
            <a:r>
              <a:rPr lang="ru-RU" sz="3200" b="1" dirty="0"/>
              <a:t>, </a:t>
            </a:r>
            <a:r>
              <a:rPr lang="ru-RU" sz="3200" b="1" dirty="0" err="1"/>
              <a:t>які</a:t>
            </a:r>
            <a:r>
              <a:rPr lang="ru-RU" sz="3200" b="1" dirty="0"/>
              <a:t> обгородили колючим дротом. </a:t>
            </a:r>
            <a:r>
              <a:rPr lang="ru-RU" sz="3200" b="1" dirty="0" err="1"/>
              <a:t>Звідти</a:t>
            </a:r>
            <a:r>
              <a:rPr lang="ru-RU" sz="3200" b="1" dirty="0"/>
              <a:t> </a:t>
            </a:r>
            <a:r>
              <a:rPr lang="ru-RU" sz="3200" b="1" dirty="0" err="1"/>
              <a:t>виселили</a:t>
            </a:r>
            <a:r>
              <a:rPr lang="ru-RU" sz="3200" b="1" dirty="0"/>
              <a:t> все </a:t>
            </a:r>
            <a:r>
              <a:rPr lang="ru-RU" sz="3200" b="1" dirty="0" err="1"/>
              <a:t>неєврейське</a:t>
            </a:r>
            <a:r>
              <a:rPr lang="ru-RU" sz="3200" b="1" dirty="0"/>
              <a:t> </a:t>
            </a:r>
            <a:r>
              <a:rPr lang="ru-RU" sz="3200" b="1" dirty="0" err="1"/>
              <a:t>населення</a:t>
            </a:r>
            <a:r>
              <a:rPr lang="ru-RU" sz="3200" b="1" dirty="0"/>
              <a:t>, </a:t>
            </a:r>
            <a:r>
              <a:rPr lang="ru-RU" sz="3200" b="1" dirty="0" err="1"/>
              <a:t>євреїв</a:t>
            </a:r>
            <a:r>
              <a:rPr lang="ru-RU" sz="3200" b="1" dirty="0"/>
              <a:t> </a:t>
            </a:r>
            <a:r>
              <a:rPr lang="ru-RU" sz="3200" b="1" dirty="0" err="1"/>
              <a:t>залишили</a:t>
            </a:r>
            <a:r>
              <a:rPr lang="ru-RU" sz="3200" b="1" dirty="0"/>
              <a:t>. У </a:t>
            </a:r>
            <a:r>
              <a:rPr lang="ru-RU" sz="3200" b="1" dirty="0" err="1"/>
              <a:t>будинки</a:t>
            </a:r>
            <a:r>
              <a:rPr lang="ru-RU" sz="3200" b="1" dirty="0"/>
              <a:t>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звільнили</a:t>
            </a:r>
            <a:r>
              <a:rPr lang="ru-RU" sz="3200" b="1" dirty="0"/>
              <a:t>, заселяли </a:t>
            </a:r>
            <a:r>
              <a:rPr lang="ru-RU" sz="3200" b="1" dirty="0" err="1"/>
              <a:t>євреїв</a:t>
            </a:r>
            <a:r>
              <a:rPr lang="ru-RU" sz="3200" b="1" dirty="0"/>
              <a:t> з </a:t>
            </a:r>
            <a:r>
              <a:rPr lang="ru-RU" sz="3200" b="1" dirty="0" err="1"/>
              <a:t>інших</a:t>
            </a:r>
            <a:r>
              <a:rPr lang="ru-RU" sz="3200" b="1" dirty="0"/>
              <a:t> </a:t>
            </a:r>
            <a:r>
              <a:rPr lang="ru-RU" sz="3200" b="1" dirty="0" err="1"/>
              <a:t>вулиць</a:t>
            </a:r>
            <a:r>
              <a:rPr lang="ru-RU" sz="3200" b="1" dirty="0"/>
              <a:t> Херсона. </a:t>
            </a:r>
            <a:r>
              <a:rPr lang="ru-RU" sz="3200" b="1" dirty="0" err="1"/>
              <a:t>Нацистська</a:t>
            </a:r>
            <a:r>
              <a:rPr lang="ru-RU" sz="3200" b="1" dirty="0"/>
              <a:t> </a:t>
            </a:r>
            <a:r>
              <a:rPr lang="ru-RU" sz="3200" b="1" dirty="0" err="1"/>
              <a:t>влада</a:t>
            </a:r>
            <a:r>
              <a:rPr lang="ru-RU" sz="3200" b="1" dirty="0"/>
              <a:t> </a:t>
            </a:r>
            <a:r>
              <a:rPr lang="ru-RU" sz="3200" b="1" dirty="0" err="1"/>
              <a:t>обіцяла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всіх</a:t>
            </a:r>
            <a:r>
              <a:rPr lang="ru-RU" sz="3200" b="1" dirty="0"/>
              <a:t> </a:t>
            </a:r>
            <a:r>
              <a:rPr lang="ru-RU" sz="3200" b="1" dirty="0" err="1"/>
              <a:t>організовано</a:t>
            </a:r>
            <a:r>
              <a:rPr lang="ru-RU" sz="3200" b="1" dirty="0"/>
              <a:t> </a:t>
            </a:r>
            <a:r>
              <a:rPr lang="ru-RU" sz="3200" b="1" dirty="0" err="1"/>
              <a:t>вивезуть</a:t>
            </a:r>
            <a:r>
              <a:rPr lang="ru-RU" sz="3200" b="1" dirty="0"/>
              <a:t> в Палестину"</a:t>
            </a:r>
          </a:p>
        </p:txBody>
      </p:sp>
    </p:spTree>
    <p:extLst>
      <p:ext uri="{BB962C8B-B14F-4D97-AF65-F5344CB8AC3E}">
        <p14:creationId xmlns:p14="http://schemas.microsoft.com/office/powerpoint/2010/main" val="25855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490</Words>
  <Application>Microsoft Office PowerPoint</Application>
  <PresentationFormat>Широкоэкранный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Презентация PowerPoint</vt:lpstr>
      <vt:lpstr> Щороку 27 січня ми разом з усією світовою спільнотою вшановуємо пам’ять жертв Голокосту. У цьому слові закодовані трагедія народу та  пам’ять про мільйони життів.  У цей день, День скорботи і пам’яті, ми приєднуємося до загальної печалі і прагнемо співчувати всьому цьому болю та втраті, ім’я якої Голокост. Її ніяк не заповнити. Вже не запобігти. Але нехай живе надія, що подібного більше ніколи не повториться!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Україна в часи Голокосту. Історичні факти</vt:lpstr>
      <vt:lpstr>Забута історія херсонського гетто</vt:lpstr>
      <vt:lpstr>Презентация PowerPoint</vt:lpstr>
      <vt:lpstr>Презентация PowerPoint</vt:lpstr>
      <vt:lpstr>Презентация PowerPoint</vt:lpstr>
      <vt:lpstr>Вшановують жертв Голокосту 27 січня невипадково. Саме в цей день в 1945 році  звільнили концентраційний табір Освенцим (Аушвіц) – місце ув’язнення, проведення дослідів над людьми і страти євреїв, поляків, циган та інших жертв.</vt:lpstr>
      <vt:lpstr>Міжнародний день пам’яті жертв Голокосту має нагадати всім тиранам і агресорам сьогоднішнього світу про небезпечність і наслідки їхніх дій. І рано чи пізно всі понесуть покарання за свої нелюдські вчинки. У цей день, День скорботи і пам’яті, ми приєднуємося до загальної печалі і прагнемо співчувати всьому цьому болю та втраті, ім’я якої Голокост.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10-Klas</cp:lastModifiedBy>
  <cp:revision>5</cp:revision>
  <dcterms:created xsi:type="dcterms:W3CDTF">2024-01-14T08:33:04Z</dcterms:created>
  <dcterms:modified xsi:type="dcterms:W3CDTF">2025-02-12T18:12:28Z</dcterms:modified>
</cp:coreProperties>
</file>