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F4-C66E-4800-8680-5EF1B8FE2B16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A8C5-A7AF-4173-84FC-8D0EE081608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3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F4-C66E-4800-8680-5EF1B8FE2B16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A8C5-A7AF-4173-84FC-8D0EE0816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77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F4-C66E-4800-8680-5EF1B8FE2B16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A8C5-A7AF-4173-84FC-8D0EE0816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66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F4-C66E-4800-8680-5EF1B8FE2B16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A8C5-A7AF-4173-84FC-8D0EE0816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8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F4-C66E-4800-8680-5EF1B8FE2B16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A8C5-A7AF-4173-84FC-8D0EE081608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92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F4-C66E-4800-8680-5EF1B8FE2B16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A8C5-A7AF-4173-84FC-8D0EE0816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71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F4-C66E-4800-8680-5EF1B8FE2B16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A8C5-A7AF-4173-84FC-8D0EE0816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25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F4-C66E-4800-8680-5EF1B8FE2B16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A8C5-A7AF-4173-84FC-8D0EE0816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684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F4-C66E-4800-8680-5EF1B8FE2B16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A8C5-A7AF-4173-84FC-8D0EE0816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045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A921AF4-C66E-4800-8680-5EF1B8FE2B16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0EA8C5-A7AF-4173-84FC-8D0EE0816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5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21AF4-C66E-4800-8680-5EF1B8FE2B16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EA8C5-A7AF-4173-84FC-8D0EE08160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04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A921AF4-C66E-4800-8680-5EF1B8FE2B16}" type="datetimeFigureOut">
              <a:rPr lang="ru-RU" smtClean="0"/>
              <a:t>12.02.2025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0EA8C5-A7AF-4173-84FC-8D0EE081608B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1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35651" y="5743978"/>
            <a:ext cx="4984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Підготувала вчитель біології та географії </a:t>
            </a:r>
          </a:p>
          <a:p>
            <a:r>
              <a:rPr lang="ru-RU" b="1">
                <a:solidFill>
                  <a:schemeClr val="bg2"/>
                </a:solidFill>
              </a:rPr>
              <a:t>Хустської спеціальної школи </a:t>
            </a:r>
            <a:r>
              <a:rPr lang="en-US" b="1">
                <a:solidFill>
                  <a:schemeClr val="bg2"/>
                </a:solidFill>
              </a:rPr>
              <a:t>I-III </a:t>
            </a:r>
            <a:r>
              <a:rPr lang="ru-RU" b="1">
                <a:solidFill>
                  <a:schemeClr val="bg2"/>
                </a:solidFill>
              </a:rPr>
              <a:t>ступенів</a:t>
            </a:r>
          </a:p>
          <a:p>
            <a:r>
              <a:rPr lang="ru-RU" b="1">
                <a:solidFill>
                  <a:schemeClr val="bg2"/>
                </a:solidFill>
              </a:rPr>
              <a:t>Моргунова Світлана Петрівна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02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98" y="0"/>
            <a:ext cx="11346287" cy="6336406"/>
          </a:xfrm>
        </p:spPr>
        <p:txBody>
          <a:bodyPr>
            <a:noAutofit/>
          </a:bodyPr>
          <a:lstStyle/>
          <a:p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загинуло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воювали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боці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арміях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Британії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Польщі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Канади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США,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самій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існував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національно-визвольний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(УПА).</a:t>
            </a:r>
          </a:p>
        </p:txBody>
      </p:sp>
    </p:spTree>
    <p:extLst>
      <p:ext uri="{BB962C8B-B14F-4D97-AF65-F5344CB8AC3E}">
        <p14:creationId xmlns:p14="http://schemas.microsoft.com/office/powerpoint/2010/main" val="300760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6" y="0"/>
            <a:ext cx="12037454" cy="4023360"/>
          </a:xfrm>
        </p:spPr>
        <p:txBody>
          <a:bodyPr>
            <a:noAutofit/>
          </a:bodyPr>
          <a:lstStyle/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гасло 8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"1939-1945.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Пам’ятаємо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Перемагаємо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А символом Дня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року є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мак.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вибрали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невипадково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алюзія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одного боку мак -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польова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вона схожа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кривавий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876" y="3305765"/>
            <a:ext cx="3667678" cy="305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6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599" y="286603"/>
            <a:ext cx="10510081" cy="588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003" y="94206"/>
            <a:ext cx="11436439" cy="4023360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памʼя́ті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перемо́ги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наци́змом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Дру́гій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світові́й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війні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1939–1945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ро́кі́в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відзначається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щороку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2024-го року.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свято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 року Верховною Радою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 перемоги над нацизмом у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світовій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війні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припадало в один день з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радянським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Днем перемоги.</a:t>
            </a:r>
          </a:p>
        </p:txBody>
      </p:sp>
    </p:spTree>
    <p:extLst>
      <p:ext uri="{BB962C8B-B14F-4D97-AF65-F5344CB8AC3E}">
        <p14:creationId xmlns:p14="http://schemas.microsoft.com/office/powerpoint/2010/main" val="16001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76305"/>
            <a:ext cx="10058400" cy="145075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річницю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капітуляції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заведено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символ перемоги над нацизмом)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2016-го року до 2023-го року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вшановувався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— День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па́м'яті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прими́рення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па́м'яті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жертв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країнами-учасниками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1783" y="2091071"/>
            <a:ext cx="8712831" cy="364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9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1939 -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02" y="1737360"/>
            <a:ext cx="4762500" cy="3267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012" y="2628899"/>
            <a:ext cx="5956680" cy="3346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65" y="2619374"/>
            <a:ext cx="6701398" cy="38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4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боці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антигітлерівської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коаліції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перемогу над нацизмом та союзниками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гітлерівської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742" y="1737359"/>
            <a:ext cx="2465943" cy="3719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969" y="2586037"/>
            <a:ext cx="5645581" cy="3518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605" y="1996722"/>
            <a:ext cx="6113395" cy="342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змову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антигуманних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нацистського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Спадкоємицею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685" y="1898426"/>
            <a:ext cx="4130295" cy="2312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162" y="1898426"/>
            <a:ext cx="6324736" cy="316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594" y="2871989"/>
            <a:ext cx="5992916" cy="33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812"/>
            <a:ext cx="12192000" cy="67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0159" y="2343955"/>
            <a:ext cx="10058400" cy="396302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 року в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Ремсі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підписали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 про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капітуляцію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нациської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ратифікували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тому в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у США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8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помер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15932" cy="21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0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6" y="394977"/>
            <a:ext cx="11346288" cy="1450757"/>
          </a:xfrm>
        </p:spPr>
        <p:txBody>
          <a:bodyPr>
            <a:no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примирення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 року.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Вшанування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загиблих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наказом президента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2015 року та Закону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увічнення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перемоги над нацизмом у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1939-1945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56" y="2155870"/>
            <a:ext cx="57912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</TotalTime>
  <Words>390</Words>
  <Application>Microsoft Office PowerPoint</Application>
  <PresentationFormat>Широкоэкранный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Times New Roman</vt:lpstr>
      <vt:lpstr>Ретро</vt:lpstr>
      <vt:lpstr>Презентация PowerPoint</vt:lpstr>
      <vt:lpstr>Презентация PowerPoint</vt:lpstr>
      <vt:lpstr>У річницю капітуляції нацистської Німеччини (цю подію заведено розглядати як символ перемоги над нацизмом) в Україні починаючи з 2016-го року до 2023-го року вшановувався 8 травня пам'ятний день — День па́м'яті та прими́рення — (па́м'яті жертв Другої світової війни, та примирення між країнами-учасниками Другої світової війни).</vt:lpstr>
      <vt:lpstr>1939 - почалася Друга світова війна</vt:lpstr>
      <vt:lpstr>Українці на боці антигітлерівської коаліції зробили значний внесок у перемогу над нацизмом та союзниками гітлерівської Німеччини. </vt:lpstr>
      <vt:lpstr>Друга світова стала можливою через змову антигуманних режимів – нацистського і радянського. Спадкоємицею останнього нині є Російська Федерація.</vt:lpstr>
      <vt:lpstr>Презентация PowerPoint</vt:lpstr>
      <vt:lpstr>Презентация PowerPoint</vt:lpstr>
      <vt:lpstr>Вперше в Україні День пам'яті та примирення відбувся 8 травня 2015 року. Вшанування загиблих в часи Другої світової війни відбулося за наказом президента України від 24 березня 2015 року та Закону України "Про увічнення перемоги над нацизмом у Другій світовій війні 1939-1945 років".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10-Klas</cp:lastModifiedBy>
  <cp:revision>6</cp:revision>
  <dcterms:created xsi:type="dcterms:W3CDTF">2024-01-14T19:52:53Z</dcterms:created>
  <dcterms:modified xsi:type="dcterms:W3CDTF">2025-02-12T18:15:07Z</dcterms:modified>
</cp:coreProperties>
</file>