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82" r:id="rId2"/>
    <p:sldId id="256" r:id="rId3"/>
    <p:sldId id="268" r:id="rId4"/>
    <p:sldId id="272" r:id="rId5"/>
    <p:sldId id="269" r:id="rId6"/>
    <p:sldId id="258" r:id="rId7"/>
    <p:sldId id="285" r:id="rId8"/>
    <p:sldId id="274" r:id="rId9"/>
    <p:sldId id="277" r:id="rId10"/>
    <p:sldId id="278" r:id="rId11"/>
    <p:sldId id="279" r:id="rId12"/>
    <p:sldId id="280" r:id="rId13"/>
    <p:sldId id="281" r:id="rId14"/>
    <p:sldId id="262" r:id="rId15"/>
    <p:sldId id="270" r:id="rId16"/>
    <p:sldId id="271" r:id="rId17"/>
    <p:sldId id="273" r:id="rId18"/>
    <p:sldId id="275" r:id="rId19"/>
    <p:sldId id="276" r:id="rId20"/>
    <p:sldId id="264" r:id="rId21"/>
    <p:sldId id="261" r:id="rId22"/>
    <p:sldId id="266" r:id="rId23"/>
    <p:sldId id="267" r:id="rId24"/>
    <p:sldId id="265" r:id="rId25"/>
    <p:sldId id="283" r:id="rId2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ln w="15875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dist="38100" dir="2700000" algn="tl" rotWithShape="0">
                    <a:schemeClr val="accent1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chemeClr val="accent1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D29AA10-CB6A-47C6-8545-982C1E8C8C1D}" type="datetimeFigureOut">
              <a:rPr lang="uk-UA" smtClean="0"/>
              <a:t>22.10.2022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CFBA142-0E62-4E9E-9B4D-427404DDC42A}" type="slidenum">
              <a:rPr lang="uk-UA" smtClean="0"/>
              <a:t>‹#›</a:t>
            </a:fld>
            <a:endParaRPr lang="uk-UA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783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9AA10-CB6A-47C6-8545-982C1E8C8C1D}" type="datetimeFigureOut">
              <a:rPr lang="uk-UA" smtClean="0"/>
              <a:t>22.10.2022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A142-0E62-4E9E-9B4D-427404DDC42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7708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9AA10-CB6A-47C6-8545-982C1E8C8C1D}" type="datetimeFigureOut">
              <a:rPr lang="uk-UA" smtClean="0"/>
              <a:t>22.10.2022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A142-0E62-4E9E-9B4D-427404DDC42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2259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9AA10-CB6A-47C6-8545-982C1E8C8C1D}" type="datetimeFigureOut">
              <a:rPr lang="uk-UA" smtClean="0"/>
              <a:t>22.10.2022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A142-0E62-4E9E-9B4D-427404DDC42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459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lang="en-US" sz="6000" b="1" kern="1200" cap="all" baseline="0" dirty="0">
                <a:ln w="15875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dist="38100" dir="2700000" algn="t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9AA10-CB6A-47C6-8545-982C1E8C8C1D}" type="datetimeFigureOut">
              <a:rPr lang="uk-UA" smtClean="0"/>
              <a:t>22.10.2022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A142-0E62-4E9E-9B4D-427404DDC42A}" type="slidenum">
              <a:rPr lang="uk-UA" smtClean="0"/>
              <a:t>‹#›</a:t>
            </a:fld>
            <a:endParaRPr lang="uk-UA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950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9AA10-CB6A-47C6-8545-982C1E8C8C1D}" type="datetimeFigureOut">
              <a:rPr lang="uk-UA" smtClean="0"/>
              <a:t>22.10.2022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A142-0E62-4E9E-9B4D-427404DDC42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89263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9AA10-CB6A-47C6-8545-982C1E8C8C1D}" type="datetimeFigureOut">
              <a:rPr lang="uk-UA" smtClean="0"/>
              <a:t>22.10.2022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A142-0E62-4E9E-9B4D-427404DDC42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6224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9AA10-CB6A-47C6-8545-982C1E8C8C1D}" type="datetimeFigureOut">
              <a:rPr lang="uk-UA" smtClean="0"/>
              <a:t>22.10.2022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A142-0E62-4E9E-9B4D-427404DDC42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6003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9AA10-CB6A-47C6-8545-982C1E8C8C1D}" type="datetimeFigureOut">
              <a:rPr lang="uk-UA" smtClean="0"/>
              <a:t>22.10.2022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A142-0E62-4E9E-9B4D-427404DDC42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389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9AA10-CB6A-47C6-8545-982C1E8C8C1D}" type="datetimeFigureOut">
              <a:rPr lang="uk-UA" smtClean="0"/>
              <a:t>22.10.2022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A142-0E62-4E9E-9B4D-427404DDC42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00912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9AA10-CB6A-47C6-8545-982C1E8C8C1D}" type="datetimeFigureOut">
              <a:rPr lang="uk-UA" smtClean="0"/>
              <a:t>22.10.2022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A142-0E62-4E9E-9B4D-427404DDC42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1099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5D29AA10-CB6A-47C6-8545-982C1E8C8C1D}" type="datetimeFigureOut">
              <a:rPr lang="uk-UA" smtClean="0"/>
              <a:t>22.10.2022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CFBA142-0E62-4E9E-9B4D-427404DDC42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4858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8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76" y="20503"/>
            <a:ext cx="9001000" cy="1675600"/>
          </a:xfrm>
        </p:spPr>
        <p:txBody>
          <a:bodyPr/>
          <a:lstStyle/>
          <a:p>
            <a:r>
              <a:rPr lang="uk-UA" dirty="0" smtClean="0"/>
              <a:t>Літературне читання</a:t>
            </a: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3 клас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97" y="1772816"/>
            <a:ext cx="8168195" cy="47647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74135" y="5974333"/>
            <a:ext cx="3538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Хустська спеціальна школа І-ІІІ ст.</a:t>
            </a:r>
          </a:p>
          <a:p>
            <a:r>
              <a:rPr lang="uk-UA" dirty="0" smtClean="0"/>
              <a:t>Вчитель  </a:t>
            </a:r>
            <a:r>
              <a:rPr lang="uk-UA" dirty="0" err="1" smtClean="0"/>
              <a:t>Андок</a:t>
            </a:r>
            <a:r>
              <a:rPr lang="uk-UA" dirty="0" smtClean="0"/>
              <a:t> А.В.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71234" y="10338"/>
            <a:ext cx="19736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dirty="0" smtClean="0">
                <a:solidFill>
                  <a:schemeClr val="accent2">
                    <a:lumMod val="50000"/>
                  </a:schemeClr>
                </a:solidFill>
              </a:rPr>
              <a:t>3 клас</a:t>
            </a:r>
            <a:endParaRPr lang="en-US" sz="5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810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68416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uk-UA" sz="8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коза</a:t>
            </a:r>
            <a:r>
              <a:rPr lang="uk-UA" sz="8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́</a:t>
            </a:r>
            <a:r>
              <a:rPr lang="uk-UA" sz="8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endParaRPr lang="uk-UA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3555395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08" y="2549039"/>
            <a:ext cx="428625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950" y="214164"/>
            <a:ext cx="4450765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64162"/>
            <a:ext cx="3916343" cy="2174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57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715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6000" b="1" dirty="0" smtClean="0"/>
              <a:t>  </a:t>
            </a:r>
            <a:r>
              <a:rPr lang="uk-UA" sz="8000" b="1" dirty="0" err="1" smtClean="0"/>
              <a:t>Захисни</a:t>
            </a:r>
            <a:r>
              <a:rPr lang="uk-UA" sz="8000" b="1" dirty="0" err="1" smtClean="0">
                <a:latin typeface="Calibri Light"/>
              </a:rPr>
              <a:t>́</a:t>
            </a:r>
            <a:r>
              <a:rPr lang="uk-UA" sz="8000" b="1" dirty="0" err="1" smtClean="0"/>
              <a:t>к</a:t>
            </a:r>
            <a:r>
              <a:rPr lang="uk-UA" sz="8000" b="1" dirty="0" smtClean="0"/>
              <a:t> </a:t>
            </a:r>
            <a:r>
              <a:rPr lang="uk-UA" sz="8000" b="1" dirty="0" err="1"/>
              <a:t>Вітчи</a:t>
            </a:r>
            <a:r>
              <a:rPr lang="uk-UA" sz="8000" b="1" dirty="0" err="1">
                <a:latin typeface="Calibri Light"/>
              </a:rPr>
              <a:t>́</a:t>
            </a:r>
            <a:r>
              <a:rPr lang="uk-UA" sz="8000" b="1" dirty="0" err="1"/>
              <a:t>зни</a:t>
            </a:r>
            <a:endParaRPr lang="uk-UA" sz="80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16" y="188640"/>
            <a:ext cx="8012195" cy="5526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73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7430"/>
            <a:ext cx="9331374" cy="1356360"/>
          </a:xfrm>
        </p:spPr>
        <p:txBody>
          <a:bodyPr>
            <a:noAutofit/>
          </a:bodyPr>
          <a:lstStyle/>
          <a:p>
            <a:r>
              <a:rPr lang="uk-UA" sz="7200" dirty="0"/>
              <a:t>Захисники Вітчизни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772816"/>
            <a:ext cx="8798234" cy="4767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798234" cy="536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80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748464" cy="459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38" y="1026801"/>
            <a:ext cx="8756174" cy="5472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823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964488" cy="43373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b="1" dirty="0"/>
              <a:t>	</a:t>
            </a:r>
            <a:r>
              <a:rPr lang="ru-RU" sz="4000" b="1" dirty="0" err="1"/>
              <a:t>Жовтень</a:t>
            </a:r>
            <a:r>
              <a:rPr lang="ru-RU" sz="4000" b="1" dirty="0"/>
              <a:t> – </a:t>
            </a:r>
            <a:r>
              <a:rPr lang="ru-RU" sz="4000" b="1" dirty="0" err="1"/>
              <a:t>це</a:t>
            </a:r>
            <a:r>
              <a:rPr lang="ru-RU" sz="4000" b="1" dirty="0"/>
              <a:t> пора </a:t>
            </a:r>
            <a:r>
              <a:rPr lang="ru-RU" sz="4000" b="1" dirty="0" err="1"/>
              <a:t>жовтіння</a:t>
            </a:r>
            <a:r>
              <a:rPr lang="ru-RU" sz="4000" b="1" dirty="0"/>
              <a:t> </a:t>
            </a:r>
            <a:r>
              <a:rPr lang="ru-RU" sz="4000" b="1" dirty="0" err="1"/>
              <a:t>листя</a:t>
            </a:r>
            <a:r>
              <a:rPr lang="ru-RU" sz="4000" b="1" dirty="0"/>
              <a:t>, </a:t>
            </a:r>
          </a:p>
          <a:p>
            <a:pPr marL="0" indent="0">
              <a:buNone/>
            </a:pPr>
            <a:r>
              <a:rPr lang="ru-RU" sz="4000" b="1" dirty="0"/>
              <a:t>час </a:t>
            </a:r>
            <a:r>
              <a:rPr lang="ru-RU" sz="4000" b="1" dirty="0" err="1"/>
              <a:t>завершення</a:t>
            </a:r>
            <a:r>
              <a:rPr lang="ru-RU" sz="4000" b="1" dirty="0"/>
              <a:t> </a:t>
            </a:r>
            <a:r>
              <a:rPr lang="ru-RU" sz="4000" b="1" dirty="0" err="1"/>
              <a:t>усіх</a:t>
            </a:r>
            <a:r>
              <a:rPr lang="ru-RU" sz="4000" b="1" dirty="0"/>
              <a:t> </a:t>
            </a:r>
            <a:r>
              <a:rPr lang="ru-RU" sz="4000" b="1" dirty="0" err="1"/>
              <a:t>польових</a:t>
            </a:r>
            <a:r>
              <a:rPr lang="ru-RU" sz="4000" b="1" dirty="0"/>
              <a:t> </a:t>
            </a:r>
            <a:r>
              <a:rPr lang="ru-RU" sz="4000" b="1" dirty="0" err="1"/>
              <a:t>робіт</a:t>
            </a:r>
            <a:r>
              <a:rPr lang="ru-RU" sz="4000" b="1" dirty="0"/>
              <a:t> </a:t>
            </a:r>
          </a:p>
          <a:p>
            <a:pPr marL="0" indent="0">
              <a:buNone/>
            </a:pPr>
            <a:r>
              <a:rPr lang="ru-RU" sz="4000" b="1" dirty="0"/>
              <a:t>і </a:t>
            </a:r>
            <a:r>
              <a:rPr lang="ru-RU" sz="4000" b="1" dirty="0" err="1"/>
              <a:t>приготувань</a:t>
            </a:r>
            <a:r>
              <a:rPr lang="ru-RU" sz="4000" b="1" dirty="0"/>
              <a:t> до </a:t>
            </a:r>
            <a:r>
              <a:rPr lang="ru-RU" sz="4000" b="1" dirty="0" err="1"/>
              <a:t>зими</a:t>
            </a:r>
            <a:r>
              <a:rPr lang="ru-RU" sz="4000" b="1" dirty="0"/>
              <a:t>. </a:t>
            </a:r>
          </a:p>
          <a:p>
            <a:pPr marL="0" indent="0">
              <a:buNone/>
            </a:pPr>
            <a:endParaRPr lang="uk-UA" sz="36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545" y="4725144"/>
            <a:ext cx="3516188" cy="195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32" y="2262395"/>
            <a:ext cx="2845672" cy="2136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76" y="2163802"/>
            <a:ext cx="2064569" cy="2992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545" y="2076585"/>
            <a:ext cx="3536603" cy="245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77" y="4552076"/>
            <a:ext cx="2824182" cy="211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069" y="4508908"/>
            <a:ext cx="7620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8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1"/>
            <a:ext cx="864096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/>
              <a:t>	</a:t>
            </a:r>
            <a:r>
              <a:rPr lang="ru-RU" sz="4000" b="1" dirty="0" err="1"/>
              <a:t>Саме</a:t>
            </a:r>
            <a:r>
              <a:rPr lang="ru-RU" sz="4000" b="1" dirty="0"/>
              <a:t> у </a:t>
            </a:r>
            <a:r>
              <a:rPr lang="ru-RU" sz="4000" b="1" dirty="0" err="1"/>
              <a:t>жовтні</a:t>
            </a:r>
            <a:r>
              <a:rPr lang="ru-RU" sz="4000" b="1" dirty="0"/>
              <a:t> у </a:t>
            </a:r>
            <a:r>
              <a:rPr lang="ru-RU" sz="4000" b="1" dirty="0" err="1"/>
              <a:t>теплі</a:t>
            </a:r>
            <a:r>
              <a:rPr lang="ru-RU" sz="4000" b="1" dirty="0"/>
              <a:t> </a:t>
            </a:r>
            <a:r>
              <a:rPr lang="ru-RU" sz="4000" b="1" dirty="0" err="1"/>
              <a:t>краї</a:t>
            </a:r>
            <a:r>
              <a:rPr lang="ru-RU" sz="4000" b="1" dirty="0"/>
              <a:t> </a:t>
            </a:r>
            <a:r>
              <a:rPr lang="ru-RU" sz="4000" b="1" dirty="0" err="1"/>
              <a:t>відлітають</a:t>
            </a:r>
            <a:r>
              <a:rPr lang="ru-RU" sz="4000" b="1" dirty="0"/>
              <a:t> </a:t>
            </a:r>
            <a:r>
              <a:rPr lang="ru-RU" sz="4000" b="1" dirty="0" err="1"/>
              <a:t>останні</a:t>
            </a:r>
            <a:r>
              <a:rPr lang="ru-RU" sz="4000" b="1" dirty="0"/>
              <a:t> птахи: «</a:t>
            </a:r>
            <a:r>
              <a:rPr lang="ru-RU" sz="4000" b="1" dirty="0" err="1"/>
              <a:t>Жовтень</a:t>
            </a:r>
            <a:r>
              <a:rPr lang="ru-RU" sz="4000" b="1" dirty="0"/>
              <a:t> ходить по краю, </a:t>
            </a:r>
            <a:r>
              <a:rPr lang="ru-RU" sz="4000" b="1" dirty="0" err="1"/>
              <a:t>виганяє</a:t>
            </a:r>
            <a:r>
              <a:rPr lang="ru-RU" sz="4000" b="1" dirty="0"/>
              <a:t> </a:t>
            </a:r>
            <a:r>
              <a:rPr lang="ru-RU" sz="4000" b="1" dirty="0" err="1"/>
              <a:t>птиць</a:t>
            </a:r>
            <a:r>
              <a:rPr lang="ru-RU" sz="4000" b="1" dirty="0"/>
              <a:t> </a:t>
            </a:r>
            <a:r>
              <a:rPr lang="ru-RU" sz="4000" b="1" dirty="0" err="1"/>
              <a:t>із</a:t>
            </a:r>
            <a:r>
              <a:rPr lang="ru-RU" sz="4000" b="1" dirty="0"/>
              <a:t> гаю». 	</a:t>
            </a:r>
            <a:endParaRPr lang="uk-UA" sz="4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44824"/>
            <a:ext cx="642812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37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892480" cy="36137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 err="1"/>
              <a:t>Дають</a:t>
            </a:r>
            <a:r>
              <a:rPr lang="ru-RU" sz="4000" b="1" dirty="0"/>
              <a:t> про себе знати </a:t>
            </a:r>
            <a:r>
              <a:rPr lang="ru-RU" sz="4000" b="1" dirty="0" err="1"/>
              <a:t>вранішні</a:t>
            </a:r>
            <a:r>
              <a:rPr lang="ru-RU" sz="4000" b="1" dirty="0"/>
              <a:t> </a:t>
            </a:r>
            <a:r>
              <a:rPr lang="ru-RU" sz="4000" b="1" dirty="0" err="1"/>
              <a:t>при</a:t>
            </a:r>
            <a:r>
              <a:rPr lang="ru-RU" sz="4000" b="1" dirty="0" err="1">
                <a:solidFill>
                  <a:srgbClr val="002060"/>
                </a:solidFill>
              </a:rPr>
              <a:t>мороз</a:t>
            </a:r>
            <a:r>
              <a:rPr lang="ru-RU" sz="4000" b="1" dirty="0" err="1"/>
              <a:t>ки</a:t>
            </a:r>
            <a:r>
              <a:rPr lang="ru-RU" sz="4000" b="1" dirty="0"/>
              <a:t>: «Плаче </a:t>
            </a:r>
            <a:r>
              <a:rPr lang="ru-RU" sz="4000" b="1" dirty="0" err="1"/>
              <a:t>жовтень</a:t>
            </a:r>
            <a:r>
              <a:rPr lang="ru-RU" sz="4000" b="1" dirty="0"/>
              <a:t> </a:t>
            </a:r>
            <a:r>
              <a:rPr lang="ru-RU" sz="4000" b="1" dirty="0" err="1"/>
              <a:t>холодними</a:t>
            </a:r>
            <a:r>
              <a:rPr lang="ru-RU" sz="4000" b="1" dirty="0"/>
              <a:t> </a:t>
            </a:r>
            <a:r>
              <a:rPr lang="ru-RU" sz="4000" b="1" dirty="0" err="1"/>
              <a:t>сльозами</a:t>
            </a:r>
            <a:r>
              <a:rPr lang="ru-RU" sz="4000" b="1" dirty="0"/>
              <a:t>», </a:t>
            </a:r>
            <a:endParaRPr lang="uk-UA" sz="40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04864"/>
            <a:ext cx="7921157" cy="440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78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5145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b="1" dirty="0"/>
              <a:t>	</a:t>
            </a:r>
            <a:r>
              <a:rPr lang="uk-UA" sz="3600" b="1" dirty="0">
                <a:solidFill>
                  <a:srgbClr val="C00000"/>
                </a:solidFill>
              </a:rPr>
              <a:t>14 жовтня </a:t>
            </a:r>
            <a:r>
              <a:rPr lang="uk-UA" sz="3600" b="1" dirty="0"/>
              <a:t>українці святкують </a:t>
            </a:r>
            <a:r>
              <a:rPr lang="uk-UA" sz="3600" b="1" u="sng" dirty="0"/>
              <a:t>три</a:t>
            </a:r>
            <a:r>
              <a:rPr lang="uk-UA" sz="3600" b="1" dirty="0"/>
              <a:t> свята. </a:t>
            </a:r>
          </a:p>
          <a:p>
            <a:pPr marL="0" indent="0">
              <a:buNone/>
            </a:pPr>
            <a:r>
              <a:rPr lang="uk-UA" sz="3600" b="1" u="sng" dirty="0"/>
              <a:t>Перше</a:t>
            </a:r>
            <a:r>
              <a:rPr lang="uk-UA" sz="3600" b="1" dirty="0"/>
              <a:t> – Свято Покрови Божої Матері, </a:t>
            </a:r>
          </a:p>
          <a:p>
            <a:pPr marL="0" indent="0">
              <a:buNone/>
            </a:pPr>
            <a:r>
              <a:rPr lang="uk-UA" sz="3600" b="1" u="sng" dirty="0"/>
              <a:t>друге</a:t>
            </a:r>
            <a:r>
              <a:rPr lang="uk-UA" sz="3600" b="1" dirty="0"/>
              <a:t> – День українського козацтва, </a:t>
            </a:r>
          </a:p>
          <a:p>
            <a:pPr marL="0" indent="0">
              <a:buNone/>
            </a:pPr>
            <a:r>
              <a:rPr lang="uk-UA" sz="3600" b="1" u="sng" dirty="0"/>
              <a:t>третє </a:t>
            </a:r>
            <a:r>
              <a:rPr lang="uk-UA" sz="3600" b="1" dirty="0"/>
              <a:t>свято – День захисника України.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0" y="3140968"/>
            <a:ext cx="4268400" cy="3578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75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640"/>
            <a:ext cx="6470779" cy="647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714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1764"/>
            <a:ext cx="4536504" cy="6450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99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1600" y="165705"/>
            <a:ext cx="7406640" cy="1356360"/>
          </a:xfrm>
        </p:spPr>
        <p:txBody>
          <a:bodyPr>
            <a:normAutofit/>
          </a:bodyPr>
          <a:lstStyle/>
          <a:p>
            <a:r>
              <a:rPr lang="uk-UA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Яка зараз пора року?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5402"/>
            <a:ext cx="3587025" cy="200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130" y="2869504"/>
            <a:ext cx="6116171" cy="382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5936" y="1687953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Осінь.</a:t>
            </a:r>
          </a:p>
        </p:txBody>
      </p:sp>
    </p:spTree>
    <p:extLst>
      <p:ext uri="{BB962C8B-B14F-4D97-AF65-F5344CB8AC3E}">
        <p14:creationId xmlns:p14="http://schemas.microsoft.com/office/powerpoint/2010/main" val="352468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975684" cy="488478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b="1" dirty="0"/>
              <a:t>	</a:t>
            </a:r>
            <a:r>
              <a:rPr lang="ru-RU" sz="4300" b="1" dirty="0" err="1"/>
              <a:t>Саме</a:t>
            </a:r>
            <a:r>
              <a:rPr lang="ru-RU" sz="4300" b="1" dirty="0"/>
              <a:t> у </a:t>
            </a:r>
            <a:r>
              <a:rPr lang="ru-RU" sz="4300" b="1" dirty="0" err="1"/>
              <a:t>жовтні</a:t>
            </a:r>
            <a:r>
              <a:rPr lang="ru-RU" sz="4300" b="1" dirty="0"/>
              <a:t> у </a:t>
            </a:r>
            <a:r>
              <a:rPr lang="ru-RU" sz="4300" b="1" dirty="0" err="1"/>
              <a:t>теплі</a:t>
            </a:r>
            <a:r>
              <a:rPr lang="ru-RU" sz="4300" b="1" dirty="0"/>
              <a:t> </a:t>
            </a:r>
            <a:r>
              <a:rPr lang="ru-RU" sz="4300" b="1" dirty="0" err="1"/>
              <a:t>краї</a:t>
            </a:r>
            <a:r>
              <a:rPr lang="ru-RU" sz="4300" b="1" dirty="0"/>
              <a:t> </a:t>
            </a:r>
            <a:r>
              <a:rPr lang="ru-RU" sz="4300" b="1" dirty="0" err="1"/>
              <a:t>відлітають</a:t>
            </a:r>
            <a:r>
              <a:rPr lang="ru-RU" sz="4300" b="1" dirty="0"/>
              <a:t> </a:t>
            </a:r>
            <a:r>
              <a:rPr lang="ru-RU" sz="4300" b="1" dirty="0" err="1"/>
              <a:t>останні</a:t>
            </a:r>
            <a:r>
              <a:rPr lang="ru-RU" sz="4300" b="1" dirty="0"/>
              <a:t> птахи: «</a:t>
            </a:r>
            <a:r>
              <a:rPr lang="ru-RU" sz="4300" b="1" dirty="0" err="1"/>
              <a:t>Жовтень</a:t>
            </a:r>
            <a:r>
              <a:rPr lang="ru-RU" sz="4300" b="1" dirty="0"/>
              <a:t> ходить по краю, </a:t>
            </a:r>
            <a:r>
              <a:rPr lang="ru-RU" sz="4300" b="1" dirty="0" err="1"/>
              <a:t>виганяє</a:t>
            </a:r>
            <a:r>
              <a:rPr lang="ru-RU" sz="4300" b="1" dirty="0"/>
              <a:t> </a:t>
            </a:r>
            <a:r>
              <a:rPr lang="ru-RU" sz="4300" b="1" dirty="0" err="1"/>
              <a:t>птиць</a:t>
            </a:r>
            <a:r>
              <a:rPr lang="ru-RU" sz="4300" b="1" dirty="0"/>
              <a:t> </a:t>
            </a:r>
            <a:r>
              <a:rPr lang="ru-RU" sz="4300" b="1" dirty="0" err="1"/>
              <a:t>із</a:t>
            </a:r>
            <a:r>
              <a:rPr lang="ru-RU" sz="4300" b="1" dirty="0"/>
              <a:t> гаю». </a:t>
            </a:r>
            <a:r>
              <a:rPr lang="ru-RU" sz="4300" b="1" dirty="0" err="1"/>
              <a:t>Дають</a:t>
            </a:r>
            <a:r>
              <a:rPr lang="ru-RU" sz="4300" b="1" dirty="0"/>
              <a:t> про себе знати </a:t>
            </a:r>
            <a:r>
              <a:rPr lang="ru-RU" sz="4300" b="1" dirty="0" err="1"/>
              <a:t>вранішні</a:t>
            </a:r>
            <a:r>
              <a:rPr lang="ru-RU" sz="4300" b="1" dirty="0"/>
              <a:t> </a:t>
            </a:r>
            <a:r>
              <a:rPr lang="ru-RU" sz="4300" b="1" dirty="0" err="1"/>
              <a:t>приморозки</a:t>
            </a:r>
            <a:r>
              <a:rPr lang="ru-RU" sz="4300" b="1" dirty="0"/>
              <a:t>: «Плаче </a:t>
            </a:r>
            <a:r>
              <a:rPr lang="ru-RU" sz="4300" b="1" dirty="0" err="1"/>
              <a:t>жовтень</a:t>
            </a:r>
            <a:r>
              <a:rPr lang="ru-RU" sz="4300" b="1" dirty="0"/>
              <a:t> </a:t>
            </a:r>
            <a:r>
              <a:rPr lang="ru-RU" sz="4300" b="1" dirty="0" err="1"/>
              <a:t>холодними</a:t>
            </a:r>
            <a:r>
              <a:rPr lang="ru-RU" sz="4300" b="1" dirty="0"/>
              <a:t> </a:t>
            </a:r>
            <a:r>
              <a:rPr lang="ru-RU" sz="4300" b="1" dirty="0" err="1"/>
              <a:t>сльозами</a:t>
            </a:r>
            <a:r>
              <a:rPr lang="ru-RU" sz="4300" b="1" dirty="0"/>
              <a:t>», а за </a:t>
            </a:r>
            <a:r>
              <a:rPr lang="ru-RU" sz="4300" b="1" dirty="0" err="1"/>
              <a:t>багатьма</a:t>
            </a:r>
            <a:r>
              <a:rPr lang="ru-RU" sz="4300" b="1" dirty="0"/>
              <a:t> </a:t>
            </a:r>
            <a:r>
              <a:rPr lang="ru-RU" sz="4300" b="1" dirty="0" err="1"/>
              <a:t>прикметами</a:t>
            </a:r>
            <a:r>
              <a:rPr lang="ru-RU" sz="4300" b="1" dirty="0"/>
              <a:t> </a:t>
            </a:r>
            <a:r>
              <a:rPr lang="ru-RU" sz="4300" b="1" dirty="0" err="1"/>
              <a:t>жовтня</a:t>
            </a:r>
            <a:r>
              <a:rPr lang="ru-RU" sz="4300" b="1" dirty="0"/>
              <a:t> </a:t>
            </a:r>
            <a:r>
              <a:rPr lang="ru-RU" sz="4300" b="1" dirty="0" err="1"/>
              <a:t>визначають</a:t>
            </a:r>
            <a:r>
              <a:rPr lang="ru-RU" sz="4300" b="1" dirty="0"/>
              <a:t> погоду на </a:t>
            </a:r>
            <a:r>
              <a:rPr lang="ru-RU" sz="4300" b="1" dirty="0" err="1"/>
              <a:t>наступні</a:t>
            </a:r>
            <a:r>
              <a:rPr lang="ru-RU" sz="4300" b="1" dirty="0"/>
              <a:t> </a:t>
            </a:r>
            <a:r>
              <a:rPr lang="ru-RU" sz="4300" b="1" dirty="0" err="1"/>
              <a:t>місяці</a:t>
            </a:r>
            <a:r>
              <a:rPr lang="ru-RU" sz="4300" b="1" dirty="0"/>
              <a:t>. </a:t>
            </a:r>
            <a:r>
              <a:rPr lang="ru-RU" sz="4300" b="1" dirty="0" err="1"/>
              <a:t>Зокрема</a:t>
            </a:r>
            <a:r>
              <a:rPr lang="ru-RU" sz="4300" b="1" dirty="0"/>
              <a:t>, </a:t>
            </a:r>
            <a:r>
              <a:rPr lang="ru-RU" sz="4300" b="1" dirty="0" err="1"/>
              <a:t>якщо</a:t>
            </a:r>
            <a:r>
              <a:rPr lang="ru-RU" sz="4300" b="1" dirty="0"/>
              <a:t> весь </a:t>
            </a:r>
            <a:r>
              <a:rPr lang="ru-RU" sz="4300" b="1" dirty="0" err="1"/>
              <a:t>жовтень</a:t>
            </a:r>
            <a:r>
              <a:rPr lang="ru-RU" sz="4300" b="1" dirty="0"/>
              <a:t> буде сухим, то </a:t>
            </a:r>
            <a:r>
              <a:rPr lang="ru-RU" sz="4300" b="1" dirty="0" err="1"/>
              <a:t>безсніжним</a:t>
            </a:r>
            <a:r>
              <a:rPr lang="ru-RU" sz="4300" b="1" dirty="0"/>
              <a:t> буде </a:t>
            </a:r>
            <a:r>
              <a:rPr lang="ru-RU" sz="4300" b="1" dirty="0" err="1"/>
              <a:t>січень</a:t>
            </a:r>
            <a:endParaRPr lang="uk-UA" sz="4300" b="1" dirty="0"/>
          </a:p>
        </p:txBody>
      </p:sp>
    </p:spTree>
    <p:extLst>
      <p:ext uri="{BB962C8B-B14F-4D97-AF65-F5344CB8AC3E}">
        <p14:creationId xmlns:p14="http://schemas.microsoft.com/office/powerpoint/2010/main" val="107829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56984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53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46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901"/>
            <a:ext cx="3456384" cy="5018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164" y="2996952"/>
            <a:ext cx="5292308" cy="367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0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6" y="188640"/>
            <a:ext cx="6696744" cy="647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4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09600"/>
            <a:ext cx="8928992" cy="1356360"/>
          </a:xfrm>
        </p:spPr>
        <p:txBody>
          <a:bodyPr>
            <a:noAutofit/>
          </a:bodyPr>
          <a:lstStyle/>
          <a:p>
            <a:pPr algn="ctr"/>
            <a:r>
              <a:rPr lang="uk-UA" sz="6600" b="1" dirty="0" smtClean="0"/>
              <a:t>Використані джерела</a:t>
            </a:r>
            <a:endParaRPr lang="en-US" sz="6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Ілюстративний матеріал  інтернет-ресурсу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65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9" y="0"/>
            <a:ext cx="91344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89040"/>
            <a:ext cx="6096000" cy="3914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33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9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169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708879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 зараз місяць?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8732"/>
            <a:ext cx="5810250" cy="360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37119"/>
            <a:ext cx="3333750" cy="2035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558" y="228732"/>
            <a:ext cx="6835587" cy="640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86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747581" cy="4437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73016"/>
            <a:ext cx="4019825" cy="301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06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531440"/>
            <a:ext cx="8784976" cy="6552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9860" y="5949280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 ВЖЕ СПРАВЖНЯ ОСІНЬ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80312" y="4149080"/>
            <a:ext cx="7920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0" b="1" dirty="0" smtClean="0">
                <a:solidFill>
                  <a:srgbClr val="FFC000"/>
                </a:solidFill>
              </a:rPr>
              <a:t>-</a:t>
            </a:r>
            <a:endParaRPr lang="en-US" sz="1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32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6000" b="1" dirty="0" err="1">
                <a:solidFill>
                  <a:srgbClr val="C00000"/>
                </a:solidFill>
              </a:rPr>
              <a:t>Покро</a:t>
            </a:r>
            <a:r>
              <a:rPr lang="uk-UA" sz="6000" b="1" dirty="0" err="1">
                <a:solidFill>
                  <a:srgbClr val="C00000"/>
                </a:solidFill>
                <a:latin typeface="Calibri Light"/>
              </a:rPr>
              <a:t>́</a:t>
            </a:r>
            <a:r>
              <a:rPr lang="uk-UA" sz="6000" b="1" dirty="0" err="1">
                <a:solidFill>
                  <a:srgbClr val="C00000"/>
                </a:solidFill>
              </a:rPr>
              <a:t>ви</a:t>
            </a:r>
            <a:r>
              <a:rPr lang="uk-UA" sz="6000" b="1" dirty="0">
                <a:solidFill>
                  <a:srgbClr val="C00000"/>
                </a:solidFill>
              </a:rPr>
              <a:t> </a:t>
            </a:r>
            <a:r>
              <a:rPr lang="uk-UA" sz="6000" b="1" dirty="0" err="1">
                <a:solidFill>
                  <a:srgbClr val="C00000"/>
                </a:solidFill>
              </a:rPr>
              <a:t>Бо</a:t>
            </a:r>
            <a:r>
              <a:rPr lang="uk-UA" sz="6000" b="1" dirty="0" err="1">
                <a:solidFill>
                  <a:srgbClr val="C00000"/>
                </a:solidFill>
                <a:latin typeface="Calibri Light"/>
              </a:rPr>
              <a:t>́</a:t>
            </a:r>
            <a:r>
              <a:rPr lang="uk-UA" sz="6000" b="1" dirty="0" err="1">
                <a:solidFill>
                  <a:srgbClr val="C00000"/>
                </a:solidFill>
              </a:rPr>
              <a:t>жої</a:t>
            </a:r>
            <a:r>
              <a:rPr lang="uk-UA" sz="6000" b="1" dirty="0">
                <a:solidFill>
                  <a:srgbClr val="C00000"/>
                </a:solidFill>
              </a:rPr>
              <a:t> </a:t>
            </a:r>
            <a:r>
              <a:rPr lang="uk-UA" sz="6000" b="1" dirty="0" err="1">
                <a:solidFill>
                  <a:srgbClr val="C00000"/>
                </a:solidFill>
              </a:rPr>
              <a:t>Ма</a:t>
            </a:r>
            <a:r>
              <a:rPr lang="uk-UA" sz="6000" b="1" dirty="0" err="1">
                <a:solidFill>
                  <a:srgbClr val="C00000"/>
                </a:solidFill>
                <a:latin typeface="Calibri Light"/>
              </a:rPr>
              <a:t>́</a:t>
            </a:r>
            <a:r>
              <a:rPr lang="uk-UA" sz="6000" b="1" dirty="0" err="1">
                <a:solidFill>
                  <a:srgbClr val="C00000"/>
                </a:solidFill>
              </a:rPr>
              <a:t>тері</a:t>
            </a:r>
            <a:endParaRPr lang="uk-UA" sz="6000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9832" y="1965960"/>
            <a:ext cx="3451449" cy="426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5" y="1772816"/>
            <a:ext cx="8764169" cy="491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97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110" y="188640"/>
            <a:ext cx="5397796" cy="6480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538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DF5327"/>
      </a:accent1>
      <a:accent2>
        <a:srgbClr val="A6B7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383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228</TotalTime>
  <Words>59</Words>
  <Application>Microsoft Office PowerPoint</Application>
  <PresentationFormat>Экран (4:3)</PresentationFormat>
  <Paragraphs>26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Calibri Light</vt:lpstr>
      <vt:lpstr>Corbel</vt:lpstr>
      <vt:lpstr>Times New Roman</vt:lpstr>
      <vt:lpstr>Базис</vt:lpstr>
      <vt:lpstr>Літературне читання</vt:lpstr>
      <vt:lpstr>Яка зараз пора року?</vt:lpstr>
      <vt:lpstr>Презентация PowerPoint</vt:lpstr>
      <vt:lpstr>Презентация PowerPoint</vt:lpstr>
      <vt:lpstr>Який зараз місяць?</vt:lpstr>
      <vt:lpstr>Презентация PowerPoint</vt:lpstr>
      <vt:lpstr>Презентация PowerPoint</vt:lpstr>
      <vt:lpstr>Покро́ви Бо́жої Ма́тері</vt:lpstr>
      <vt:lpstr>Презентация PowerPoint</vt:lpstr>
      <vt:lpstr>коза́к</vt:lpstr>
      <vt:lpstr>  Захисни́к Вітчи́зни</vt:lpstr>
      <vt:lpstr>Захисники Вітчизни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Використані джерела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Marhareta Jurjivna</dc:creator>
  <cp:lastModifiedBy>SuperPC</cp:lastModifiedBy>
  <cp:revision>23</cp:revision>
  <dcterms:created xsi:type="dcterms:W3CDTF">2021-10-08T19:44:51Z</dcterms:created>
  <dcterms:modified xsi:type="dcterms:W3CDTF">2022-10-22T13:32:49Z</dcterms:modified>
</cp:coreProperties>
</file>