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81" r:id="rId4"/>
    <p:sldId id="283" r:id="rId5"/>
    <p:sldId id="284" r:id="rId6"/>
    <p:sldId id="285" r:id="rId7"/>
    <p:sldId id="290" r:id="rId8"/>
    <p:sldId id="287" r:id="rId9"/>
    <p:sldId id="288" r:id="rId10"/>
    <p:sldId id="286" r:id="rId11"/>
    <p:sldId id="289" r:id="rId12"/>
    <p:sldId id="291" r:id="rId13"/>
    <p:sldId id="299" r:id="rId14"/>
    <p:sldId id="298" r:id="rId15"/>
    <p:sldId id="293" r:id="rId16"/>
    <p:sldId id="294" r:id="rId17"/>
    <p:sldId id="295" r:id="rId18"/>
    <p:sldId id="303" r:id="rId19"/>
    <p:sldId id="301" r:id="rId20"/>
    <p:sldId id="302" r:id="rId21"/>
    <p:sldId id="296" r:id="rId22"/>
    <p:sldId id="300" r:id="rId2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3" autoAdjust="0"/>
    <p:restoredTop sz="94660"/>
  </p:normalViewPr>
  <p:slideViewPr>
    <p:cSldViewPr>
      <p:cViewPr varScale="1">
        <p:scale>
          <a:sx n="81" d="100"/>
          <a:sy n="81" d="100"/>
        </p:scale>
        <p:origin x="1459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C302-021C-4593-A53B-AB3D9C21C314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8074-BFB0-4A6E-8664-4900B0CFB8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618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C302-021C-4593-A53B-AB3D9C21C314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8074-BFB0-4A6E-8664-4900B0CFB8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829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C302-021C-4593-A53B-AB3D9C21C314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8074-BFB0-4A6E-8664-4900B0CFB8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305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C302-021C-4593-A53B-AB3D9C21C314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8074-BFB0-4A6E-8664-4900B0CFB8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231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C302-021C-4593-A53B-AB3D9C21C314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8074-BFB0-4A6E-8664-4900B0CFB8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569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C302-021C-4593-A53B-AB3D9C21C314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8074-BFB0-4A6E-8664-4900B0CFB8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449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C302-021C-4593-A53B-AB3D9C21C314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8074-BFB0-4A6E-8664-4900B0CFB8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630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C302-021C-4593-A53B-AB3D9C21C314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8074-BFB0-4A6E-8664-4900B0CFB8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595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C302-021C-4593-A53B-AB3D9C21C314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8074-BFB0-4A6E-8664-4900B0CFB8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414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C302-021C-4593-A53B-AB3D9C21C314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8074-BFB0-4A6E-8664-4900B0CFB8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967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C302-021C-4593-A53B-AB3D9C21C314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8074-BFB0-4A6E-8664-4900B0CFB8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180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4C302-021C-4593-A53B-AB3D9C21C314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B8074-BFB0-4A6E-8664-4900B0CFB8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917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fif"/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25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gif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43386" y="6245060"/>
            <a:ext cx="5637010" cy="882119"/>
          </a:xfrm>
        </p:spPr>
        <p:txBody>
          <a:bodyPr/>
          <a:lstStyle/>
          <a:p>
            <a:pPr algn="ctr"/>
            <a:r>
              <a:rPr lang="ru-RU" dirty="0" err="1" smtClean="0"/>
              <a:t>Підготувала</a:t>
            </a:r>
            <a:r>
              <a:rPr lang="ru-RU" dirty="0" smtClean="0"/>
              <a:t> </a:t>
            </a:r>
            <a:r>
              <a:rPr lang="ru-RU" dirty="0" err="1" smtClean="0"/>
              <a:t>Андок</a:t>
            </a:r>
            <a:r>
              <a:rPr lang="ru-RU" dirty="0" smtClean="0"/>
              <a:t> А.В.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296963"/>
            <a:ext cx="6172072" cy="2303488"/>
          </a:xfrm>
        </p:spPr>
        <p:txBody>
          <a:bodyPr>
            <a:noAutofit/>
          </a:bodyPr>
          <a:lstStyle/>
          <a:p>
            <a:pPr marL="182880"/>
            <a:r>
              <a:rPr lang="uk-UA" sz="7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Урок </a:t>
            </a:r>
            <a:r>
              <a:rPr lang="uk-UA" sz="7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7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7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літературного читання</a:t>
            </a:r>
            <a:endParaRPr lang="ru-RU" sz="7200" dirty="0">
              <a:solidFill>
                <a:srgbClr val="C0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7" y="687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171221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64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860" y="0"/>
            <a:ext cx="2142709" cy="302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77" y="2960821"/>
            <a:ext cx="2740368" cy="309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79" y="12933"/>
            <a:ext cx="2277790" cy="313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04" y="4195632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59" y="-78928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496601" y="57296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dirty="0" smtClean="0">
                <a:solidFill>
                  <a:schemeClr val="accent2">
                    <a:lumMod val="50000"/>
                  </a:schemeClr>
                </a:solidFill>
              </a:rPr>
              <a:t>Україн</a:t>
            </a:r>
            <a:r>
              <a:rPr lang="uk-UA" sz="6000" b="1" dirty="0" smtClean="0"/>
              <a:t>ська сорочка</a:t>
            </a:r>
            <a:endParaRPr lang="uk-UA" sz="6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14" y="3014866"/>
            <a:ext cx="2530554" cy="28409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06" y="0"/>
            <a:ext cx="16192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163" y="5801594"/>
            <a:ext cx="3011685" cy="1018120"/>
          </a:xfrm>
          <a:prstGeom prst="rect">
            <a:avLst/>
          </a:prstGeom>
        </p:spPr>
      </p:pic>
      <p:pic>
        <p:nvPicPr>
          <p:cNvPr id="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43558"/>
            <a:ext cx="6773101" cy="507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171221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7" y="687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6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40" y="1382929"/>
            <a:ext cx="6539132" cy="371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75" y="-11821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270" y="5297033"/>
            <a:ext cx="4711202" cy="1592653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71" y="5103587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30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22" y="3082089"/>
            <a:ext cx="3484935" cy="348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71" y="1785544"/>
            <a:ext cx="2593090" cy="259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87" y="0"/>
            <a:ext cx="3262473" cy="180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88" y="5191385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89" y="-2615"/>
            <a:ext cx="2798763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94" y="6874"/>
            <a:ext cx="2185934" cy="163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478" y="2134118"/>
            <a:ext cx="2766522" cy="204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38225" y="4878826"/>
            <a:ext cx="63976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/>
              <a:t>Мама вишиває барвінок,</a:t>
            </a:r>
          </a:p>
          <a:p>
            <a:r>
              <a:rPr lang="uk-UA" sz="4400" b="1" dirty="0"/>
              <a:t>чорнобривці, волошки.</a:t>
            </a:r>
          </a:p>
        </p:txBody>
      </p:sp>
    </p:spTree>
    <p:extLst>
      <p:ext uri="{BB962C8B-B14F-4D97-AF65-F5344CB8AC3E}">
        <p14:creationId xmlns:p14="http://schemas.microsoft.com/office/powerpoint/2010/main" val="132418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040285"/>
            <a:ext cx="1353108" cy="152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2333276" cy="139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74" y="0"/>
            <a:ext cx="1972444" cy="13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9275" y="1550278"/>
            <a:ext cx="79928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- Що це буде, нене? </a:t>
            </a:r>
            <a:r>
              <a:rPr lang="uk-UA" sz="3600" b="1" dirty="0"/>
              <a:t>– питає Андрійко.</a:t>
            </a:r>
          </a:p>
          <a:p>
            <a:r>
              <a:rPr lang="uk-UA" sz="3600" b="1" dirty="0"/>
              <a:t> </a:t>
            </a:r>
            <a:r>
              <a:rPr lang="uk-UA" sz="3600" b="1" dirty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uk-UA" sz="3600" b="1" u="sng" dirty="0">
                <a:solidFill>
                  <a:schemeClr val="accent4">
                    <a:lumMod val="75000"/>
                  </a:schemeClr>
                </a:solidFill>
              </a:rPr>
              <a:t>Українська сорочка </a:t>
            </a:r>
            <a:r>
              <a:rPr lang="uk-UA" sz="3600" b="1" dirty="0">
                <a:solidFill>
                  <a:schemeClr val="accent4">
                    <a:lumMod val="75000"/>
                  </a:schemeClr>
                </a:solidFill>
              </a:rPr>
              <a:t>для тебе.</a:t>
            </a:r>
          </a:p>
          <a:p>
            <a:r>
              <a:rPr lang="uk-UA" sz="3600" b="1" dirty="0"/>
              <a:t> </a:t>
            </a:r>
            <a:r>
              <a:rPr lang="uk-UA" sz="3600" b="1" dirty="0">
                <a:solidFill>
                  <a:srgbClr val="C00000"/>
                </a:solidFill>
              </a:rPr>
              <a:t>- Чому українська? </a:t>
            </a:r>
            <a:r>
              <a:rPr lang="uk-UA" sz="3600" b="1" dirty="0"/>
              <a:t>– допитується Андрійко.</a:t>
            </a:r>
          </a:p>
          <a:p>
            <a:r>
              <a:rPr lang="uk-UA" sz="3600" b="1" dirty="0"/>
              <a:t> </a:t>
            </a:r>
            <a:r>
              <a:rPr lang="uk-UA" sz="3600" b="1" dirty="0">
                <a:solidFill>
                  <a:schemeClr val="accent4">
                    <a:lumMod val="75000"/>
                  </a:schemeClr>
                </a:solidFill>
              </a:rPr>
              <a:t>- Бо вишиваю квіти, які ростуть на нашій землі. А земля наша зветься </a:t>
            </a:r>
            <a:r>
              <a:rPr lang="uk-UA" sz="3600" b="1" u="sng" dirty="0">
                <a:solidFill>
                  <a:schemeClr val="accent4">
                    <a:lumMod val="75000"/>
                  </a:schemeClr>
                </a:solidFill>
              </a:rPr>
              <a:t>Україна</a:t>
            </a:r>
            <a:r>
              <a:rPr lang="uk-UA" sz="3600" b="1" dirty="0">
                <a:solidFill>
                  <a:schemeClr val="accent4">
                    <a:lumMod val="75000"/>
                  </a:schemeClr>
                </a:solidFill>
              </a:rPr>
              <a:t>. І ти – маленький українець.</a:t>
            </a:r>
          </a:p>
          <a:p>
            <a:r>
              <a:rPr lang="uk-UA" sz="3600" b="1" dirty="0"/>
              <a:t> </a:t>
            </a:r>
            <a:r>
              <a:rPr lang="uk-UA" sz="3600" b="1" dirty="0">
                <a:solidFill>
                  <a:srgbClr val="C00000"/>
                </a:solidFill>
              </a:rPr>
              <a:t>- А ти, мамо?</a:t>
            </a:r>
          </a:p>
          <a:p>
            <a:r>
              <a:rPr lang="uk-UA" sz="3600" b="1" dirty="0"/>
              <a:t> </a:t>
            </a:r>
            <a:r>
              <a:rPr lang="uk-UA" sz="3600" b="1" dirty="0">
                <a:solidFill>
                  <a:schemeClr val="accent4">
                    <a:lumMod val="75000"/>
                  </a:schemeClr>
                </a:solidFill>
              </a:rPr>
              <a:t>- І я українка, і тато, й бабуся, й дідусь. </a:t>
            </a:r>
          </a:p>
        </p:txBody>
      </p:sp>
    </p:spTree>
    <p:extLst>
      <p:ext uri="{BB962C8B-B14F-4D97-AF65-F5344CB8AC3E}">
        <p14:creationId xmlns:p14="http://schemas.microsoft.com/office/powerpoint/2010/main" val="9969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7" y="687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190" y="3529308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8" y="78553"/>
            <a:ext cx="3628172" cy="515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11560" y="5169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dirty="0" smtClean="0">
                <a:solidFill>
                  <a:srgbClr val="C00000"/>
                </a:solidFill>
              </a:rPr>
              <a:t>Д</a:t>
            </a:r>
            <a:r>
              <a:rPr lang="en-US" sz="5400" b="1" dirty="0" smtClean="0">
                <a:solidFill>
                  <a:srgbClr val="C00000"/>
                </a:solidFill>
              </a:rPr>
              <a:t>í</a:t>
            </a:r>
            <a:r>
              <a:rPr lang="uk-UA" sz="5400" b="1" dirty="0" smtClean="0">
                <a:solidFill>
                  <a:srgbClr val="C00000"/>
                </a:solidFill>
              </a:rPr>
              <a:t>вчинка – українка.</a:t>
            </a:r>
            <a:endParaRPr lang="uk-UA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7" y="687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21" y="3494094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78" y="22744"/>
            <a:ext cx="3356223" cy="503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459443" y="55383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dirty="0" err="1" smtClean="0">
                <a:solidFill>
                  <a:srgbClr val="002060"/>
                </a:solidFill>
              </a:rPr>
              <a:t>Хл</a:t>
            </a:r>
            <a:r>
              <a:rPr lang="en-US" sz="5400" b="1" dirty="0" smtClean="0">
                <a:solidFill>
                  <a:srgbClr val="002060"/>
                </a:solidFill>
              </a:rPr>
              <a:t>ó</a:t>
            </a:r>
            <a:r>
              <a:rPr lang="uk-UA" sz="5400" b="1" dirty="0" err="1" smtClean="0">
                <a:solidFill>
                  <a:srgbClr val="002060"/>
                </a:solidFill>
              </a:rPr>
              <a:t>пчик</a:t>
            </a:r>
            <a:r>
              <a:rPr lang="uk-UA" sz="5400" b="1" dirty="0" smtClean="0">
                <a:solidFill>
                  <a:srgbClr val="002060"/>
                </a:solidFill>
              </a:rPr>
              <a:t> – українець.</a:t>
            </a:r>
            <a:endParaRPr lang="uk-UA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0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27" y="5243912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10" y="0"/>
            <a:ext cx="3278879" cy="491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1419274" y="4765957"/>
            <a:ext cx="4592886" cy="1220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b="1" dirty="0" smtClean="0">
                <a:solidFill>
                  <a:srgbClr val="C00000"/>
                </a:solidFill>
              </a:rPr>
              <a:t>М</a:t>
            </a:r>
            <a:r>
              <a:rPr lang="en-US" b="1" dirty="0" smtClean="0">
                <a:solidFill>
                  <a:srgbClr val="C00000"/>
                </a:solidFill>
              </a:rPr>
              <a:t>á</a:t>
            </a:r>
            <a:r>
              <a:rPr lang="uk-UA" b="1" dirty="0" err="1" smtClean="0">
                <a:solidFill>
                  <a:srgbClr val="C00000"/>
                </a:solidFill>
              </a:rPr>
              <a:t>ма</a:t>
            </a:r>
            <a:r>
              <a:rPr lang="uk-UA" b="1" dirty="0" smtClean="0">
                <a:solidFill>
                  <a:srgbClr val="C00000"/>
                </a:solidFill>
              </a:rPr>
              <a:t> – українка. </a:t>
            </a:r>
            <a:r>
              <a:rPr lang="uk-UA" b="1" dirty="0" smtClean="0"/>
              <a:t>                                                        </a:t>
            </a:r>
            <a:endParaRPr lang="uk-UA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25" y="-649"/>
            <a:ext cx="3280335" cy="491896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04" y="6524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63888" y="5736399"/>
            <a:ext cx="4364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>
                <a:solidFill>
                  <a:prstClr val="black"/>
                </a:solidFill>
              </a:rPr>
              <a:t>Тато – українець.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7747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77"/>
            <a:ext cx="6951608" cy="498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7" y="687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197089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0" y="50623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Хлопчик – українець.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solidFill>
                  <a:srgbClr val="C00000"/>
                </a:solidFill>
              </a:rPr>
              <a:t>Дівчинка – українка.</a:t>
            </a:r>
            <a:endParaRPr lang="uk-U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3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75199"/>
            <a:ext cx="6748136" cy="977538"/>
          </a:xfrm>
        </p:spPr>
        <p:txBody>
          <a:bodyPr/>
          <a:lstStyle/>
          <a:p>
            <a:pPr marL="182880" indent="0" algn="ctr">
              <a:buNone/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75" y="0"/>
            <a:ext cx="78658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6" y="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30220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23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7" y="687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171221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670" y="63702"/>
            <a:ext cx="2950720" cy="4133446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750888" y="4492625"/>
            <a:ext cx="7772400" cy="1470025"/>
          </a:xfrm>
        </p:spPr>
        <p:txBody>
          <a:bodyPr/>
          <a:lstStyle/>
          <a:p>
            <a:r>
              <a:rPr lang="uk-UA" b="1" dirty="0" smtClean="0"/>
              <a:t>Андрій М</a:t>
            </a:r>
            <a:r>
              <a:rPr lang="en-GB" b="1" dirty="0" smtClean="0"/>
              <a:t>’</a:t>
            </a:r>
            <a:r>
              <a:rPr lang="uk-UA" b="1" dirty="0" err="1" smtClean="0"/>
              <a:t>ястківський</a:t>
            </a:r>
            <a:endParaRPr lang="uk-UA" b="1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839747"/>
            <a:ext cx="30099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9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190218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9" y="134131"/>
            <a:ext cx="7752210" cy="4935574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547664" y="539989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8000" b="1" smtClean="0">
                <a:solidFill>
                  <a:srgbClr val="C00000"/>
                </a:solidFill>
              </a:rPr>
              <a:t>Україна</a:t>
            </a:r>
            <a:endParaRPr lang="uk-UA" sz="8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7" y="687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197089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92667" y="894516"/>
            <a:ext cx="4520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/>
              <a:t>Використані джерела</a:t>
            </a:r>
            <a:endParaRPr lang="en-US" sz="3600" dirty="0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Ілюстративний матеріал  інтернет-ресурсу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96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75199"/>
            <a:ext cx="6748136" cy="977538"/>
          </a:xfrm>
        </p:spPr>
        <p:txBody>
          <a:bodyPr/>
          <a:lstStyle/>
          <a:p>
            <a:pPr marL="182880" indent="0" algn="ctr">
              <a:buNone/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7" y="5121625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48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39" y="83875"/>
            <a:ext cx="6149732" cy="639919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586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827584" y="4620448"/>
            <a:ext cx="7704856" cy="2471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smtClean="0"/>
              <a:t>Оповідання «</a:t>
            </a:r>
            <a:r>
              <a:rPr lang="uk-UA" sz="4800" b="1" smtClean="0">
                <a:solidFill>
                  <a:srgbClr val="C00000"/>
                </a:solidFill>
              </a:rPr>
              <a:t>Наш рід</a:t>
            </a:r>
            <a:r>
              <a:rPr lang="uk-UA" sz="4800" b="1" smtClean="0"/>
              <a:t>»</a:t>
            </a:r>
            <a:endParaRPr lang="uk-UA" sz="4800" b="1" dirty="0"/>
          </a:p>
        </p:txBody>
      </p:sp>
    </p:spTree>
    <p:extLst>
      <p:ext uri="{BB962C8B-B14F-4D97-AF65-F5344CB8AC3E}">
        <p14:creationId xmlns:p14="http://schemas.microsoft.com/office/powerpoint/2010/main" val="89615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11" y="6089616"/>
            <a:ext cx="30099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94" y="-30191"/>
            <a:ext cx="3814534" cy="547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714375" y="52300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dirty="0" smtClean="0"/>
              <a:t>Мама</a:t>
            </a:r>
            <a:r>
              <a:rPr lang="uk-UA" sz="6000" dirty="0" smtClean="0"/>
              <a:t> </a:t>
            </a:r>
            <a:r>
              <a:rPr lang="uk-UA" sz="6000" b="1" dirty="0" smtClean="0"/>
              <a:t>вишиває.</a:t>
            </a:r>
            <a:endParaRPr lang="uk-UA" sz="6000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31" y="3952756"/>
            <a:ext cx="1024217" cy="1024217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19" y="55871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1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39" y="5802260"/>
            <a:ext cx="30099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296963"/>
            <a:ext cx="6172072" cy="2303488"/>
          </a:xfrm>
        </p:spPr>
        <p:txBody>
          <a:bodyPr>
            <a:noAutofit/>
          </a:bodyPr>
          <a:lstStyle/>
          <a:p>
            <a:pPr marL="182880"/>
            <a:endParaRPr lang="ru-RU" sz="7200" dirty="0">
              <a:solidFill>
                <a:srgbClr val="C0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1" y="5103587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753" y="-25345"/>
            <a:ext cx="6408453" cy="426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2" y="5787412"/>
            <a:ext cx="1024217" cy="10242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273" y="4326919"/>
            <a:ext cx="64501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6" y="-9649"/>
            <a:ext cx="3907259" cy="292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163" y="1475390"/>
            <a:ext cx="5358848" cy="4011516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526126" y="55690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dirty="0" smtClean="0"/>
              <a:t>Барвінок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07" y="3572246"/>
            <a:ext cx="3407831" cy="18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26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444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6444" y="5673049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/>
              <a:t>чорнобривці</a:t>
            </a:r>
            <a:endParaRPr lang="uk-UA" sz="6000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71" y="1484784"/>
            <a:ext cx="4492897" cy="327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6675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39"/>
            <a:ext cx="6656717" cy="498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51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66" y="5958480"/>
            <a:ext cx="30099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296963"/>
            <a:ext cx="6172072" cy="2303488"/>
          </a:xfrm>
        </p:spPr>
        <p:txBody>
          <a:bodyPr>
            <a:noAutofit/>
          </a:bodyPr>
          <a:lstStyle/>
          <a:p>
            <a:pPr marL="182880"/>
            <a:endParaRPr lang="ru-RU" sz="7200" dirty="0">
              <a:solidFill>
                <a:srgbClr val="C0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13" y="5184225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842729"/>
            <a:ext cx="8230313" cy="1243692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88" y="11883"/>
            <a:ext cx="6531457" cy="43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238444" y="48032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dirty="0" smtClean="0"/>
              <a:t>волошки</a:t>
            </a:r>
            <a:endParaRPr lang="uk-UA" sz="6000" b="1" dirty="0"/>
          </a:p>
        </p:txBody>
      </p:sp>
    </p:spTree>
    <p:extLst>
      <p:ext uri="{BB962C8B-B14F-4D97-AF65-F5344CB8AC3E}">
        <p14:creationId xmlns:p14="http://schemas.microsoft.com/office/powerpoint/2010/main" val="282830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88" y="-829528"/>
            <a:ext cx="6156176" cy="455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7" y="687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171221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1691680" y="3928035"/>
            <a:ext cx="6172200" cy="2303462"/>
          </a:xfrm>
        </p:spPr>
        <p:txBody>
          <a:bodyPr>
            <a:normAutofit fontScale="90000"/>
          </a:bodyPr>
          <a:lstStyle/>
          <a:p>
            <a:r>
              <a:rPr lang="uk-UA" sz="6600" b="1" dirty="0" smtClean="0"/>
              <a:t>Словник</a:t>
            </a:r>
            <a:br>
              <a:rPr lang="uk-UA" sz="6600" b="1" dirty="0" smtClean="0"/>
            </a:br>
            <a:r>
              <a:rPr lang="uk-UA" sz="6600" b="1" dirty="0" smtClean="0"/>
              <a:t>Мама – неня,</a:t>
            </a:r>
            <a:br>
              <a:rPr lang="uk-UA" sz="6600" b="1" dirty="0" smtClean="0"/>
            </a:br>
            <a:r>
              <a:rPr lang="uk-UA" sz="6600" b="1" dirty="0" smtClean="0"/>
              <a:t> сорочка</a:t>
            </a:r>
            <a:br>
              <a:rPr lang="uk-UA" sz="6600" b="1" dirty="0" smtClean="0"/>
            </a:br>
            <a:r>
              <a:rPr lang="uk-UA" sz="6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uk-UA" sz="6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uk-UA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39" y="5802260"/>
            <a:ext cx="30099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8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481</TotalTime>
  <Words>136</Words>
  <Application>Microsoft Office PowerPoint</Application>
  <PresentationFormat>Экран (4:3)</PresentationFormat>
  <Paragraphs>26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Урок  літературного читання</vt:lpstr>
      <vt:lpstr>Андрій М’ястківський</vt:lpstr>
      <vt:lpstr>Презентация PowerPoint</vt:lpstr>
      <vt:lpstr>Презентация PowerPoint</vt:lpstr>
      <vt:lpstr>Презентация PowerPoint</vt:lpstr>
      <vt:lpstr>Презентация PowerPoint</vt:lpstr>
      <vt:lpstr>чорнобривці</vt:lpstr>
      <vt:lpstr>Презентация PowerPoint</vt:lpstr>
      <vt:lpstr>Словник Мама – неня,  сорочка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читання</dc:title>
  <dc:creator>Marhareta Jurjivna</dc:creator>
  <cp:lastModifiedBy>SuperPC</cp:lastModifiedBy>
  <cp:revision>33</cp:revision>
  <dcterms:created xsi:type="dcterms:W3CDTF">2015-10-19T20:32:35Z</dcterms:created>
  <dcterms:modified xsi:type="dcterms:W3CDTF">2022-10-24T09:03:54Z</dcterms:modified>
</cp:coreProperties>
</file>